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gCbV3cUOIk5BO7/HmKiuJ/I0kL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889D1-75CD-4021-A2EE-44D5A7434876}" v="2" dt="2024-06-26T16:38:51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123" y="-22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1" Type="http://schemas.microsoft.com/office/2016/11/relationships/changesInfo" Target="changesInfos/changesInfo1.xml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 Bobadilla" userId="3d738befb5b0c67f" providerId="LiveId" clId="{B17AE453-0795-4A6A-BAF6-F681D491CFBB}"/>
    <pc:docChg chg="undo redo custSel modSld">
      <pc:chgData name="Lucia Bobadilla" userId="3d738befb5b0c67f" providerId="LiveId" clId="{B17AE453-0795-4A6A-BAF6-F681D491CFBB}" dt="2024-04-26T15:00:50.970" v="285"/>
      <pc:docMkLst>
        <pc:docMk/>
      </pc:docMkLst>
      <pc:sldChg chg="addSp delSp modSp mod setBg">
        <pc:chgData name="Lucia Bobadilla" userId="3d738befb5b0c67f" providerId="LiveId" clId="{B17AE453-0795-4A6A-BAF6-F681D491CFBB}" dt="2024-04-26T15:00:50.970" v="285"/>
        <pc:sldMkLst>
          <pc:docMk/>
          <pc:sldMk cId="0" sldId="256"/>
        </pc:sldMkLst>
        <pc:spChg chg="add mod ord">
          <ac:chgData name="Lucia Bobadilla" userId="3d738befb5b0c67f" providerId="LiveId" clId="{B17AE453-0795-4A6A-BAF6-F681D491CFBB}" dt="2024-04-26T14:45:38.460" v="167" actId="164"/>
          <ac:spMkLst>
            <pc:docMk/>
            <pc:sldMk cId="0" sldId="256"/>
            <ac:spMk id="17" creationId="{99703BAD-5171-B180-05C9-7DA7899BA1A1}"/>
          </ac:spMkLst>
        </pc:spChg>
        <pc:spChg chg="add del mod">
          <ac:chgData name="Lucia Bobadilla" userId="3d738befb5b0c67f" providerId="LiveId" clId="{B17AE453-0795-4A6A-BAF6-F681D491CFBB}" dt="2024-04-26T14:51:36.255" v="186" actId="478"/>
          <ac:spMkLst>
            <pc:docMk/>
            <pc:sldMk cId="0" sldId="256"/>
            <ac:spMk id="19" creationId="{A4A670F4-72A8-D42C-EDAB-ACCDD118D62A}"/>
          </ac:spMkLst>
        </pc:spChg>
        <pc:spChg chg="mod">
          <ac:chgData name="Lucia Bobadilla" userId="3d738befb5b0c67f" providerId="LiveId" clId="{B17AE453-0795-4A6A-BAF6-F681D491CFBB}" dt="2024-04-26T14:21:29.532" v="1" actId="207"/>
          <ac:spMkLst>
            <pc:docMk/>
            <pc:sldMk cId="0" sldId="256"/>
            <ac:spMk id="85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57.493" v="11" actId="208"/>
          <ac:spMkLst>
            <pc:docMk/>
            <pc:sldMk cId="0" sldId="256"/>
            <ac:spMk id="86" creationId="{00000000-0000-0000-0000-000000000000}"/>
          </ac:spMkLst>
        </pc:spChg>
        <pc:spChg chg="del mod">
          <ac:chgData name="Lucia Bobadilla" userId="3d738befb5b0c67f" providerId="LiveId" clId="{B17AE453-0795-4A6A-BAF6-F681D491CFBB}" dt="2024-04-26T14:23:42.977" v="34"/>
          <ac:spMkLst>
            <pc:docMk/>
            <pc:sldMk cId="0" sldId="256"/>
            <ac:spMk id="89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33.364" v="3" actId="207"/>
          <ac:spMkLst>
            <pc:docMk/>
            <pc:sldMk cId="0" sldId="256"/>
            <ac:spMk id="90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2:00.308" v="13" actId="208"/>
          <ac:spMkLst>
            <pc:docMk/>
            <pc:sldMk cId="0" sldId="256"/>
            <ac:spMk id="91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35.687" v="4" actId="20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55.726" v="10" actId="208"/>
          <ac:spMkLst>
            <pc:docMk/>
            <pc:sldMk cId="0" sldId="256"/>
            <ac:spMk id="93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41.682" v="7" actId="207"/>
          <ac:spMkLst>
            <pc:docMk/>
            <pc:sldMk cId="0" sldId="256"/>
            <ac:spMk id="94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46.577" v="8" actId="208"/>
          <ac:spMkLst>
            <pc:docMk/>
            <pc:sldMk cId="0" sldId="256"/>
            <ac:spMk id="95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31.260" v="2" actId="207"/>
          <ac:spMkLst>
            <pc:docMk/>
            <pc:sldMk cId="0" sldId="256"/>
            <ac:spMk id="96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37.320" v="5" actId="207"/>
          <ac:spMkLst>
            <pc:docMk/>
            <pc:sldMk cId="0" sldId="256"/>
            <ac:spMk id="97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59.089" v="12" actId="208"/>
          <ac:spMkLst>
            <pc:docMk/>
            <pc:sldMk cId="0" sldId="256"/>
            <ac:spMk id="98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39.588" v="6" actId="207"/>
          <ac:spMkLst>
            <pc:docMk/>
            <pc:sldMk cId="0" sldId="256"/>
            <ac:spMk id="99" creationId="{00000000-0000-0000-0000-000000000000}"/>
          </ac:spMkLst>
        </pc:spChg>
        <pc:spChg chg="mod">
          <ac:chgData name="Lucia Bobadilla" userId="3d738befb5b0c67f" providerId="LiveId" clId="{B17AE453-0795-4A6A-BAF6-F681D491CFBB}" dt="2024-04-26T14:21:49.706" v="9" actId="208"/>
          <ac:spMkLst>
            <pc:docMk/>
            <pc:sldMk cId="0" sldId="256"/>
            <ac:spMk id="100" creationId="{00000000-0000-0000-0000-000000000000}"/>
          </ac:spMkLst>
        </pc:spChg>
        <pc:grpChg chg="add del mod ord">
          <ac:chgData name="Lucia Bobadilla" userId="3d738befb5b0c67f" providerId="LiveId" clId="{B17AE453-0795-4A6A-BAF6-F681D491CFBB}" dt="2024-04-26T14:46:54.747" v="172" actId="478"/>
          <ac:grpSpMkLst>
            <pc:docMk/>
            <pc:sldMk cId="0" sldId="256"/>
            <ac:grpSpMk id="18" creationId="{A94482C6-4D82-716B-DDEC-77E700AE38AC}"/>
          </ac:grpSpMkLst>
        </pc:grpChg>
        <pc:grpChg chg="del">
          <ac:chgData name="Lucia Bobadilla" userId="3d738befb5b0c67f" providerId="LiveId" clId="{B17AE453-0795-4A6A-BAF6-F681D491CFBB}" dt="2024-04-26T14:30:42.338" v="76" actId="478"/>
          <ac:grpSpMkLst>
            <pc:docMk/>
            <pc:sldMk cId="0" sldId="256"/>
            <ac:grpSpMk id="101" creationId="{00000000-0000-0000-0000-000000000000}"/>
          </ac:grpSpMkLst>
        </pc:grpChg>
        <pc:graphicFrameChg chg="add mod modGraphic">
          <ac:chgData name="Lucia Bobadilla" userId="3d738befb5b0c67f" providerId="LiveId" clId="{B17AE453-0795-4A6A-BAF6-F681D491CFBB}" dt="2024-04-26T14:56:55.976" v="278" actId="6549"/>
          <ac:graphicFrameMkLst>
            <pc:docMk/>
            <pc:sldMk cId="0" sldId="256"/>
            <ac:graphicFrameMk id="2" creationId="{84AD37B0-C514-238D-3142-2FD87D8A4436}"/>
          </ac:graphicFrameMkLst>
        </pc:graphicFrameChg>
        <pc:picChg chg="add mod modCrop">
          <ac:chgData name="Lucia Bobadilla" userId="3d738befb5b0c67f" providerId="LiveId" clId="{B17AE453-0795-4A6A-BAF6-F681D491CFBB}" dt="2024-04-26T14:45:38.460" v="167" actId="164"/>
          <ac:picMkLst>
            <pc:docMk/>
            <pc:sldMk cId="0" sldId="256"/>
            <ac:picMk id="4" creationId="{820F8F5E-1090-234F-98DC-C74AD8768CBA}"/>
          </ac:picMkLst>
        </pc:picChg>
        <pc:picChg chg="add del mod">
          <ac:chgData name="Lucia Bobadilla" userId="3d738befb5b0c67f" providerId="LiveId" clId="{B17AE453-0795-4A6A-BAF6-F681D491CFBB}" dt="2024-04-26T14:34:07.279" v="93" actId="478"/>
          <ac:picMkLst>
            <pc:docMk/>
            <pc:sldMk cId="0" sldId="256"/>
            <ac:picMk id="6" creationId="{5B5BD062-95DA-4C6C-70A8-A67223D69A71}"/>
          </ac:picMkLst>
        </pc:picChg>
        <pc:picChg chg="add del mod">
          <ac:chgData name="Lucia Bobadilla" userId="3d738befb5b0c67f" providerId="LiveId" clId="{B17AE453-0795-4A6A-BAF6-F681D491CFBB}" dt="2024-04-26T14:36:21.327" v="100" actId="478"/>
          <ac:picMkLst>
            <pc:docMk/>
            <pc:sldMk cId="0" sldId="256"/>
            <ac:picMk id="8" creationId="{7A2BAA80-8124-5010-9CAA-7C596F64AF11}"/>
          </ac:picMkLst>
        </pc:picChg>
        <pc:picChg chg="add del mod">
          <ac:chgData name="Lucia Bobadilla" userId="3d738befb5b0c67f" providerId="LiveId" clId="{B17AE453-0795-4A6A-BAF6-F681D491CFBB}" dt="2024-04-26T14:38:02.779" v="106" actId="478"/>
          <ac:picMkLst>
            <pc:docMk/>
            <pc:sldMk cId="0" sldId="256"/>
            <ac:picMk id="10" creationId="{5652B00D-B80B-E87A-5B35-9690D736E47C}"/>
          </ac:picMkLst>
        </pc:picChg>
        <pc:picChg chg="add del mod">
          <ac:chgData name="Lucia Bobadilla" userId="3d738befb5b0c67f" providerId="LiveId" clId="{B17AE453-0795-4A6A-BAF6-F681D491CFBB}" dt="2024-04-26T14:39:09.553" v="108" actId="478"/>
          <ac:picMkLst>
            <pc:docMk/>
            <pc:sldMk cId="0" sldId="256"/>
            <ac:picMk id="12" creationId="{32BDC140-B65E-908A-713C-99B89B0B41D3}"/>
          </ac:picMkLst>
        </pc:picChg>
        <pc:picChg chg="add mod modCrop">
          <ac:chgData name="Lucia Bobadilla" userId="3d738befb5b0c67f" providerId="LiveId" clId="{B17AE453-0795-4A6A-BAF6-F681D491CFBB}" dt="2024-04-26T14:57:03.480" v="283" actId="1037"/>
          <ac:picMkLst>
            <pc:docMk/>
            <pc:sldMk cId="0" sldId="256"/>
            <ac:picMk id="14" creationId="{5D345E2E-4C9A-6F42-9C16-C8AC3F4AF718}"/>
          </ac:picMkLst>
        </pc:picChg>
        <pc:picChg chg="add del mod ord">
          <ac:chgData name="Lucia Bobadilla" userId="3d738befb5b0c67f" providerId="LiveId" clId="{B17AE453-0795-4A6A-BAF6-F681D491CFBB}" dt="2024-04-26T14:44:56.681" v="162" actId="478"/>
          <ac:picMkLst>
            <pc:docMk/>
            <pc:sldMk cId="0" sldId="256"/>
            <ac:picMk id="16" creationId="{98F54E08-32BA-2C08-9E23-7C1C7FC00BDF}"/>
          </ac:picMkLst>
        </pc:picChg>
        <pc:picChg chg="del">
          <ac:chgData name="Lucia Bobadilla" userId="3d738befb5b0c67f" providerId="LiveId" clId="{B17AE453-0795-4A6A-BAF6-F681D491CFBB}" dt="2024-04-26T14:21:12.831" v="0" actId="478"/>
          <ac:picMkLst>
            <pc:docMk/>
            <pc:sldMk cId="0" sldId="256"/>
            <ac:picMk id="84" creationId="{00000000-0000-0000-0000-000000000000}"/>
          </ac:picMkLst>
        </pc:picChg>
      </pc:sldChg>
    </pc:docChg>
  </pc:docChgLst>
  <pc:docChgLst>
    <pc:chgData name="Lucia Bobadilla" userId="3d738befb5b0c67f" providerId="LiveId" clId="{5F67822D-4F16-4CF1-B0E2-E8CB12ACE932}"/>
    <pc:docChg chg="modSld">
      <pc:chgData name="Lucia Bobadilla" userId="3d738befb5b0c67f" providerId="LiveId" clId="{5F67822D-4F16-4CF1-B0E2-E8CB12ACE932}" dt="2024-06-12T19:20:19.861" v="0" actId="1076"/>
      <pc:docMkLst>
        <pc:docMk/>
      </pc:docMkLst>
      <pc:sldChg chg="modSp mod">
        <pc:chgData name="Lucia Bobadilla" userId="3d738befb5b0c67f" providerId="LiveId" clId="{5F67822D-4F16-4CF1-B0E2-E8CB12ACE932}" dt="2024-06-12T19:20:19.861" v="0" actId="1076"/>
        <pc:sldMkLst>
          <pc:docMk/>
          <pc:sldMk cId="0" sldId="256"/>
        </pc:sldMkLst>
        <pc:spChg chg="mod">
          <ac:chgData name="Lucia Bobadilla" userId="3d738befb5b0c67f" providerId="LiveId" clId="{5F67822D-4F16-4CF1-B0E2-E8CB12ACE932}" dt="2024-06-12T19:20:19.861" v="0" actId="1076"/>
          <ac:spMkLst>
            <pc:docMk/>
            <pc:sldMk cId="0" sldId="256"/>
            <ac:spMk id="95" creationId="{00000000-0000-0000-0000-000000000000}"/>
          </ac:spMkLst>
        </pc:spChg>
      </pc:sldChg>
    </pc:docChg>
  </pc:docChgLst>
  <pc:docChgLst>
    <pc:chgData name="Lucia Bobadilla" userId="3d738befb5b0c67f" providerId="LiveId" clId="{225889D1-75CD-4021-A2EE-44D5A7434876}"/>
    <pc:docChg chg="modSld">
      <pc:chgData name="Lucia Bobadilla" userId="3d738befb5b0c67f" providerId="LiveId" clId="{225889D1-75CD-4021-A2EE-44D5A7434876}" dt="2024-06-26T16:38:51.547" v="1"/>
      <pc:docMkLst>
        <pc:docMk/>
      </pc:docMkLst>
      <pc:sldChg chg="setBg">
        <pc:chgData name="Lucia Bobadilla" userId="3d738befb5b0c67f" providerId="LiveId" clId="{225889D1-75CD-4021-A2EE-44D5A7434876}" dt="2024-06-26T16:38:51.547" v="1"/>
        <pc:sldMkLst>
          <pc:docMk/>
          <pc:sldMk cId="0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35"/>
              <a:buFont typeface="Calibri"/>
              <a:buNone/>
              <a:defRPr sz="1653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6614"/>
              <a:buNone/>
              <a:defRPr sz="6614"/>
            </a:lvl1pPr>
            <a:lvl2pPr lvl="1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None/>
              <a:defRPr sz="5512"/>
            </a:lvl2pPr>
            <a:lvl3pPr lvl="2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None/>
              <a:defRPr sz="4961"/>
            </a:lvl3pPr>
            <a:lvl4pPr lvl="3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4pPr>
            <a:lvl5pPr lvl="4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5pPr>
            <a:lvl6pPr lvl="5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6pPr>
            <a:lvl7pPr lvl="6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7pPr>
            <a:lvl8pPr lvl="7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8pPr>
            <a:lvl9pPr lvl="8" algn="ctr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179237" y="10136527"/>
            <a:ext cx="22841503" cy="21734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496548" y="14453838"/>
            <a:ext cx="30508114" cy="5433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5528440" y="9177593"/>
            <a:ext cx="30508114" cy="1598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35"/>
              <a:buFont typeface="Calibri"/>
              <a:buNone/>
              <a:defRPr sz="1653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6614"/>
              <a:buNone/>
              <a:defRPr sz="661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4961"/>
              <a:buNone/>
              <a:defRPr sz="4961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4409"/>
              <a:buNone/>
              <a:defRPr sz="440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4409"/>
              <a:buNone/>
              <a:defRPr sz="440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4409"/>
              <a:buNone/>
              <a:defRPr sz="440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4409"/>
              <a:buNone/>
              <a:defRPr sz="440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4409"/>
              <a:buNone/>
              <a:defRPr sz="440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rgbClr val="888888"/>
              </a:buClr>
              <a:buSzPts val="4409"/>
              <a:buNone/>
              <a:defRPr sz="440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732498" y="9583264"/>
            <a:ext cx="10709989" cy="22841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2757488" y="9583264"/>
            <a:ext cx="10709989" cy="22841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6614"/>
              <a:buNone/>
              <a:defRPr sz="6614" b="1"/>
            </a:lvl1pPr>
            <a:lvl2pPr marL="914400" lvl="1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None/>
              <a:defRPr sz="5512" b="1"/>
            </a:lvl2pPr>
            <a:lvl3pPr marL="1371600" lvl="2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None/>
              <a:defRPr sz="4961" b="1"/>
            </a:lvl3pPr>
            <a:lvl4pPr marL="1828800" lvl="3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4pPr>
            <a:lvl5pPr marL="2286000" lvl="4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5pPr>
            <a:lvl6pPr marL="2743200" lvl="5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6pPr>
            <a:lvl7pPr marL="3200400" lvl="6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7pPr>
            <a:lvl8pPr marL="3657600" lvl="7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8pPr>
            <a:lvl9pPr marL="4114800" lvl="8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735783" y="13149904"/>
            <a:ext cx="10660769" cy="19341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2757489" y="8824938"/>
            <a:ext cx="10713272" cy="4324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6614"/>
              <a:buNone/>
              <a:defRPr sz="6614" b="1"/>
            </a:lvl1pPr>
            <a:lvl2pPr marL="914400" lvl="1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None/>
              <a:defRPr sz="5512" b="1"/>
            </a:lvl2pPr>
            <a:lvl3pPr marL="1371600" lvl="2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None/>
              <a:defRPr sz="4961" b="1"/>
            </a:lvl3pPr>
            <a:lvl4pPr marL="1828800" lvl="3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4pPr>
            <a:lvl5pPr marL="2286000" lvl="4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5pPr>
            <a:lvl6pPr marL="2743200" lvl="5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6pPr>
            <a:lvl7pPr marL="3200400" lvl="6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7pPr>
            <a:lvl8pPr marL="3657600" lvl="7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8pPr>
            <a:lvl9pPr marL="4114800" lvl="8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2757489" y="13149904"/>
            <a:ext cx="10713272" cy="19341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19"/>
              <a:buFont typeface="Calibri"/>
              <a:buNone/>
              <a:defRPr sz="88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0713272" y="5183304"/>
            <a:ext cx="12757487" cy="25583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788606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819"/>
            </a:lvl1pPr>
            <a:lvl2pPr marL="914400" lvl="1" indent="-718629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7717"/>
              <a:buChar char="•"/>
              <a:defRPr sz="7717"/>
            </a:lvl2pPr>
            <a:lvl3pPr marL="1371600" lvl="2" indent="-648589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6614"/>
              <a:buChar char="•"/>
              <a:defRPr sz="6614"/>
            </a:lvl3pPr>
            <a:lvl4pPr marL="1828800" lvl="3" indent="-578612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Char char="•"/>
              <a:defRPr sz="5512"/>
            </a:lvl4pPr>
            <a:lvl5pPr marL="2286000" lvl="4" indent="-578612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Char char="•"/>
              <a:defRPr sz="5512"/>
            </a:lvl5pPr>
            <a:lvl6pPr marL="2743200" lvl="5" indent="-578612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Char char="•"/>
              <a:defRPr sz="5512"/>
            </a:lvl6pPr>
            <a:lvl7pPr marL="3200400" lvl="6" indent="-578612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Char char="•"/>
              <a:defRPr sz="5512"/>
            </a:lvl7pPr>
            <a:lvl8pPr marL="3657600" lvl="7" indent="-578612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Char char="•"/>
              <a:defRPr sz="5512"/>
            </a:lvl8pPr>
            <a:lvl9pPr marL="4114800" lvl="8" indent="-578612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Char char="•"/>
              <a:defRPr sz="5512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735780" y="10799922"/>
            <a:ext cx="8127648" cy="20008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1pPr>
            <a:lvl2pPr marL="914400" lvl="1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3858"/>
              <a:buNone/>
              <a:defRPr sz="3858"/>
            </a:lvl2pPr>
            <a:lvl3pPr marL="1371600" lvl="2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3307"/>
              <a:buNone/>
              <a:defRPr sz="3307"/>
            </a:lvl3pPr>
            <a:lvl4pPr marL="1828800" lvl="3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4pPr>
            <a:lvl5pPr marL="2286000" lvl="4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5pPr>
            <a:lvl6pPr marL="2743200" lvl="5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6pPr>
            <a:lvl7pPr marL="3200400" lvl="6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7pPr>
            <a:lvl8pPr marL="3657600" lvl="7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8pPr>
            <a:lvl9pPr marL="4114800" lvl="8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19"/>
              <a:buFont typeface="Calibri"/>
              <a:buNone/>
              <a:defRPr sz="88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0713272" y="5183304"/>
            <a:ext cx="12757487" cy="2558314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35780" y="10799922"/>
            <a:ext cx="8127648" cy="20008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409"/>
            </a:lvl1pPr>
            <a:lvl2pPr marL="914400" lvl="1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3858"/>
              <a:buNone/>
              <a:defRPr sz="3858"/>
            </a:lvl2pPr>
            <a:lvl3pPr marL="1371600" lvl="2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3307"/>
              <a:buNone/>
              <a:defRPr sz="3307"/>
            </a:lvl3pPr>
            <a:lvl4pPr marL="1828800" lvl="3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4pPr>
            <a:lvl5pPr marL="2286000" lvl="4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5pPr>
            <a:lvl6pPr marL="2743200" lvl="5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6pPr>
            <a:lvl7pPr marL="3200400" lvl="6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7pPr>
            <a:lvl8pPr marL="3657600" lvl="7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8pPr>
            <a:lvl9pPr marL="4114800" lvl="8" indent="-228600" algn="l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126"/>
              <a:buFont typeface="Calibri"/>
              <a:buNone/>
              <a:defRPr sz="1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718629" algn="l" rtl="0">
              <a:lnSpc>
                <a:spcPct val="90000"/>
              </a:lnSpc>
              <a:spcBef>
                <a:spcPts val="2756"/>
              </a:spcBef>
              <a:spcAft>
                <a:spcPts val="0"/>
              </a:spcAft>
              <a:buClr>
                <a:schemeClr val="dk1"/>
              </a:buClr>
              <a:buSzPts val="7717"/>
              <a:buFont typeface="Arial"/>
              <a:buChar char="•"/>
              <a:defRPr sz="77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8589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6614"/>
              <a:buFont typeface="Arial"/>
              <a:buChar char="•"/>
              <a:defRPr sz="6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78612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5512"/>
              <a:buFont typeface="Arial"/>
              <a:buChar char="•"/>
              <a:defRPr sz="5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43623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Font typeface="Arial"/>
              <a:buChar char="•"/>
              <a:defRPr sz="496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43623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Font typeface="Arial"/>
              <a:buChar char="•"/>
              <a:defRPr sz="496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43623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Font typeface="Arial"/>
              <a:buChar char="•"/>
              <a:defRPr sz="496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43623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Font typeface="Arial"/>
              <a:buChar char="•"/>
              <a:defRPr sz="496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43623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Font typeface="Arial"/>
              <a:buChar char="•"/>
              <a:defRPr sz="496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43623" algn="l" rtl="0">
              <a:lnSpc>
                <a:spcPct val="90000"/>
              </a:lnSpc>
              <a:spcBef>
                <a:spcPts val="1378"/>
              </a:spcBef>
              <a:spcAft>
                <a:spcPts val="0"/>
              </a:spcAft>
              <a:buClr>
                <a:schemeClr val="dk1"/>
              </a:buClr>
              <a:buSzPts val="4961"/>
              <a:buFont typeface="Arial"/>
              <a:buChar char="•"/>
              <a:defRPr sz="496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3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/>
        </p:nvSpPr>
        <p:spPr>
          <a:xfrm>
            <a:off x="468501" y="8210298"/>
            <a:ext cx="11869800" cy="7389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42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Introducción</a:t>
            </a:r>
            <a:endParaRPr dirty="0"/>
          </a:p>
        </p:txBody>
      </p:sp>
      <p:sp>
        <p:nvSpPr>
          <p:cNvPr id="86" name="Google Shape;86;p1"/>
          <p:cNvSpPr/>
          <p:nvPr/>
        </p:nvSpPr>
        <p:spPr>
          <a:xfrm>
            <a:off x="460999" y="17702754"/>
            <a:ext cx="11831100" cy="37863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 AQUÍ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2628752" y="22340636"/>
            <a:ext cx="11879400" cy="53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2639438" y="9351001"/>
            <a:ext cx="5759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2000" b="1">
                <a:solidFill>
                  <a:schemeClr val="dk1"/>
                </a:solidFill>
              </a:rPr>
              <a:t>Imagen</a:t>
            </a:r>
            <a:r>
              <a:rPr lang="es-PY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1. </a:t>
            </a:r>
            <a:r>
              <a:rPr lang="es-PY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Escribir título </a:t>
            </a:r>
            <a:r>
              <a:rPr lang="es-PY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68502" y="16543740"/>
            <a:ext cx="11823600" cy="7389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4200" b="1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506848" y="9315198"/>
            <a:ext cx="11760000" cy="68634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200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 AQUÍ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43100" y="21802074"/>
            <a:ext cx="11823600" cy="7389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4200" b="1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Metodología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460999" y="22939129"/>
            <a:ext cx="11831100" cy="37863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200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 AQUÍ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43100" y="27247710"/>
            <a:ext cx="11823600" cy="7389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4200" b="1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564902" y="28363749"/>
            <a:ext cx="11831100" cy="37863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200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 AQUÍ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2709143" y="8194583"/>
            <a:ext cx="11869800" cy="7389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4200" b="1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Imágenes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12755180" y="21830967"/>
            <a:ext cx="11823600" cy="7389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4200" b="1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Conclusiones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12773079" y="22968022"/>
            <a:ext cx="11831100" cy="37863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 AQUÍ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2821414" y="27226694"/>
            <a:ext cx="11823600" cy="7389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4200" b="1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Bibliografía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12839313" y="28363749"/>
            <a:ext cx="11831100" cy="37863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Y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 AQUÍ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AD37B0-C514-238D-3142-2FD87D8A4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6823"/>
              </p:ext>
            </p:extLst>
          </p:nvPr>
        </p:nvGraphicFramePr>
        <p:xfrm>
          <a:off x="12653978" y="2212105"/>
          <a:ext cx="11854174" cy="312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0110">
                  <a:extLst>
                    <a:ext uri="{9D8B030D-6E8A-4147-A177-3AD203B41FA5}">
                      <a16:colId xmlns:a16="http://schemas.microsoft.com/office/drawing/2014/main" val="1395289141"/>
                    </a:ext>
                  </a:extLst>
                </a:gridCol>
                <a:gridCol w="6294064">
                  <a:extLst>
                    <a:ext uri="{9D8B030D-6E8A-4147-A177-3AD203B41FA5}">
                      <a16:colId xmlns:a16="http://schemas.microsoft.com/office/drawing/2014/main" val="338380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3500" b="1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Título del proyecto:</a:t>
                      </a:r>
                      <a:endParaRPr lang="es-PY" sz="3500" dirty="0"/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PY" sz="2000" dirty="0"/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944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3500" b="1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Autores: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s-PY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6419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3500" b="1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Tutor/a:</a:t>
                      </a:r>
                      <a:endParaRPr lang="es-PY" sz="3500" dirty="0"/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s-PY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517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3500" b="1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Institución – Departamento:</a:t>
                      </a: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s-PY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1722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PY" sz="3500" b="1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Correo electrónico:</a:t>
                      </a:r>
                      <a:endParaRPr lang="es-PY" sz="3500" dirty="0"/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s-PY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8076591"/>
                  </a:ext>
                </a:extLst>
              </a:tr>
            </a:tbl>
          </a:graphicData>
        </a:graphic>
      </p:graphicFrame>
      <p:pic>
        <p:nvPicPr>
          <p:cNvPr id="14" name="Imagen 13" descr="Gráfico, Gráfico de burbujas&#10;&#10;Descripción generada automáticamente">
            <a:extLst>
              <a:ext uri="{FF2B5EF4-FFF2-40B4-BE49-F238E27FC236}">
                <a16:creationId xmlns:a16="http://schemas.microsoft.com/office/drawing/2014/main" id="{5D345E2E-4C9A-6F42-9C16-C8AC3F4AF71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0052" b="19891"/>
          <a:stretch/>
        </p:blipFill>
        <p:spPr>
          <a:xfrm>
            <a:off x="564902" y="496616"/>
            <a:ext cx="11549398" cy="69361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47</Words>
  <Application>Microsoft Office PowerPoint</Application>
  <PresentationFormat>Personalizado</PresentationFormat>
  <Paragraphs>98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Monse Benítez</dc:creator>
  <cp:lastModifiedBy>Lucia Bobadilla</cp:lastModifiedBy>
  <cp:revision>1</cp:revision>
  <dcterms:created xsi:type="dcterms:W3CDTF">2022-05-04T20:12:24Z</dcterms:created>
  <dcterms:modified xsi:type="dcterms:W3CDTF">2024-06-26T16:39:01Z</dcterms:modified>
</cp:coreProperties>
</file>