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CbV3cUOIk5BO7/HmKiuJ/I0kL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889D1-75CD-4021-A2EE-44D5A7434876}" v="2" dt="2024-06-26T16:38:51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4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microsoft.com/office/2016/11/relationships/changesInfo" Target="changesInfos/changesInfo1.xml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 Bobadilla" userId="3d738befb5b0c67f" providerId="LiveId" clId="{B17AE453-0795-4A6A-BAF6-F681D491CFBB}"/>
    <pc:docChg chg="undo redo custSel modSld">
      <pc:chgData name="Lucia Bobadilla" userId="3d738befb5b0c67f" providerId="LiveId" clId="{B17AE453-0795-4A6A-BAF6-F681D491CFBB}" dt="2024-04-26T15:00:50.970" v="285"/>
      <pc:docMkLst>
        <pc:docMk/>
      </pc:docMkLst>
      <pc:sldChg chg="addSp delSp modSp mod setBg">
        <pc:chgData name="Lucia Bobadilla" userId="3d738befb5b0c67f" providerId="LiveId" clId="{B17AE453-0795-4A6A-BAF6-F681D491CFBB}" dt="2024-04-26T15:00:50.970" v="285"/>
        <pc:sldMkLst>
          <pc:docMk/>
          <pc:sldMk cId="0" sldId="256"/>
        </pc:sldMkLst>
        <pc:spChg chg="add mod ord">
          <ac:chgData name="Lucia Bobadilla" userId="3d738befb5b0c67f" providerId="LiveId" clId="{B17AE453-0795-4A6A-BAF6-F681D491CFBB}" dt="2024-04-26T14:45:38.460" v="167" actId="164"/>
          <ac:spMkLst>
            <pc:docMk/>
            <pc:sldMk cId="0" sldId="256"/>
            <ac:spMk id="17" creationId="{99703BAD-5171-B180-05C9-7DA7899BA1A1}"/>
          </ac:spMkLst>
        </pc:spChg>
        <pc:spChg chg="add del mod">
          <ac:chgData name="Lucia Bobadilla" userId="3d738befb5b0c67f" providerId="LiveId" clId="{B17AE453-0795-4A6A-BAF6-F681D491CFBB}" dt="2024-04-26T14:51:36.255" v="186" actId="478"/>
          <ac:spMkLst>
            <pc:docMk/>
            <pc:sldMk cId="0" sldId="256"/>
            <ac:spMk id="19" creationId="{A4A670F4-72A8-D42C-EDAB-ACCDD118D62A}"/>
          </ac:spMkLst>
        </pc:spChg>
        <pc:spChg chg="mod">
          <ac:chgData name="Lucia Bobadilla" userId="3d738befb5b0c67f" providerId="LiveId" clId="{B17AE453-0795-4A6A-BAF6-F681D491CFBB}" dt="2024-04-26T14:21:29.532" v="1" actId="20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7.493" v="11" actId="208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Lucia Bobadilla" userId="3d738befb5b0c67f" providerId="LiveId" clId="{B17AE453-0795-4A6A-BAF6-F681D491CFBB}" dt="2024-04-26T14:23:42.977" v="34"/>
          <ac:spMkLst>
            <pc:docMk/>
            <pc:sldMk cId="0" sldId="256"/>
            <ac:spMk id="89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3.364" v="3" actId="20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2:00.308" v="13" actId="208"/>
          <ac:spMkLst>
            <pc:docMk/>
            <pc:sldMk cId="0" sldId="256"/>
            <ac:spMk id="91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5.687" v="4" actId="20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5.726" v="10" actId="208"/>
          <ac:spMkLst>
            <pc:docMk/>
            <pc:sldMk cId="0" sldId="256"/>
            <ac:spMk id="93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1.682" v="7" actId="207"/>
          <ac:spMkLst>
            <pc:docMk/>
            <pc:sldMk cId="0" sldId="256"/>
            <ac:spMk id="94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6.577" v="8" actId="208"/>
          <ac:spMkLst>
            <pc:docMk/>
            <pc:sldMk cId="0" sldId="256"/>
            <ac:spMk id="95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1.260" v="2" actId="207"/>
          <ac:spMkLst>
            <pc:docMk/>
            <pc:sldMk cId="0" sldId="256"/>
            <ac:spMk id="96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7.320" v="5" actId="207"/>
          <ac:spMkLst>
            <pc:docMk/>
            <pc:sldMk cId="0" sldId="256"/>
            <ac:spMk id="97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9.089" v="12" actId="208"/>
          <ac:spMkLst>
            <pc:docMk/>
            <pc:sldMk cId="0" sldId="256"/>
            <ac:spMk id="98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9.588" v="6" actId="207"/>
          <ac:spMkLst>
            <pc:docMk/>
            <pc:sldMk cId="0" sldId="256"/>
            <ac:spMk id="99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9.706" v="9" actId="208"/>
          <ac:spMkLst>
            <pc:docMk/>
            <pc:sldMk cId="0" sldId="256"/>
            <ac:spMk id="100" creationId="{00000000-0000-0000-0000-000000000000}"/>
          </ac:spMkLst>
        </pc:spChg>
        <pc:grpChg chg="add del mod ord">
          <ac:chgData name="Lucia Bobadilla" userId="3d738befb5b0c67f" providerId="LiveId" clId="{B17AE453-0795-4A6A-BAF6-F681D491CFBB}" dt="2024-04-26T14:46:54.747" v="172" actId="478"/>
          <ac:grpSpMkLst>
            <pc:docMk/>
            <pc:sldMk cId="0" sldId="256"/>
            <ac:grpSpMk id="18" creationId="{A94482C6-4D82-716B-DDEC-77E700AE38AC}"/>
          </ac:grpSpMkLst>
        </pc:grpChg>
        <pc:grpChg chg="del">
          <ac:chgData name="Lucia Bobadilla" userId="3d738befb5b0c67f" providerId="LiveId" clId="{B17AE453-0795-4A6A-BAF6-F681D491CFBB}" dt="2024-04-26T14:30:42.338" v="76" actId="478"/>
          <ac:grpSpMkLst>
            <pc:docMk/>
            <pc:sldMk cId="0" sldId="256"/>
            <ac:grpSpMk id="101" creationId="{00000000-0000-0000-0000-000000000000}"/>
          </ac:grpSpMkLst>
        </pc:grpChg>
        <pc:graphicFrameChg chg="add mod modGraphic">
          <ac:chgData name="Lucia Bobadilla" userId="3d738befb5b0c67f" providerId="LiveId" clId="{B17AE453-0795-4A6A-BAF6-F681D491CFBB}" dt="2024-04-26T14:56:55.976" v="278" actId="6549"/>
          <ac:graphicFrameMkLst>
            <pc:docMk/>
            <pc:sldMk cId="0" sldId="256"/>
            <ac:graphicFrameMk id="2" creationId="{84AD37B0-C514-238D-3142-2FD87D8A4436}"/>
          </ac:graphicFrameMkLst>
        </pc:graphicFrameChg>
        <pc:picChg chg="add mod modCrop">
          <ac:chgData name="Lucia Bobadilla" userId="3d738befb5b0c67f" providerId="LiveId" clId="{B17AE453-0795-4A6A-BAF6-F681D491CFBB}" dt="2024-04-26T14:45:38.460" v="167" actId="164"/>
          <ac:picMkLst>
            <pc:docMk/>
            <pc:sldMk cId="0" sldId="256"/>
            <ac:picMk id="4" creationId="{820F8F5E-1090-234F-98DC-C74AD8768CBA}"/>
          </ac:picMkLst>
        </pc:picChg>
        <pc:picChg chg="add del mod">
          <ac:chgData name="Lucia Bobadilla" userId="3d738befb5b0c67f" providerId="LiveId" clId="{B17AE453-0795-4A6A-BAF6-F681D491CFBB}" dt="2024-04-26T14:34:07.279" v="93" actId="478"/>
          <ac:picMkLst>
            <pc:docMk/>
            <pc:sldMk cId="0" sldId="256"/>
            <ac:picMk id="6" creationId="{5B5BD062-95DA-4C6C-70A8-A67223D69A71}"/>
          </ac:picMkLst>
        </pc:picChg>
        <pc:picChg chg="add del mod">
          <ac:chgData name="Lucia Bobadilla" userId="3d738befb5b0c67f" providerId="LiveId" clId="{B17AE453-0795-4A6A-BAF6-F681D491CFBB}" dt="2024-04-26T14:36:21.327" v="100" actId="478"/>
          <ac:picMkLst>
            <pc:docMk/>
            <pc:sldMk cId="0" sldId="256"/>
            <ac:picMk id="8" creationId="{7A2BAA80-8124-5010-9CAA-7C596F64AF11}"/>
          </ac:picMkLst>
        </pc:picChg>
        <pc:picChg chg="add del mod">
          <ac:chgData name="Lucia Bobadilla" userId="3d738befb5b0c67f" providerId="LiveId" clId="{B17AE453-0795-4A6A-BAF6-F681D491CFBB}" dt="2024-04-26T14:38:02.779" v="106" actId="478"/>
          <ac:picMkLst>
            <pc:docMk/>
            <pc:sldMk cId="0" sldId="256"/>
            <ac:picMk id="10" creationId="{5652B00D-B80B-E87A-5B35-9690D736E47C}"/>
          </ac:picMkLst>
        </pc:picChg>
        <pc:picChg chg="add del mod">
          <ac:chgData name="Lucia Bobadilla" userId="3d738befb5b0c67f" providerId="LiveId" clId="{B17AE453-0795-4A6A-BAF6-F681D491CFBB}" dt="2024-04-26T14:39:09.553" v="108" actId="478"/>
          <ac:picMkLst>
            <pc:docMk/>
            <pc:sldMk cId="0" sldId="256"/>
            <ac:picMk id="12" creationId="{32BDC140-B65E-908A-713C-99B89B0B41D3}"/>
          </ac:picMkLst>
        </pc:picChg>
        <pc:picChg chg="add mod modCrop">
          <ac:chgData name="Lucia Bobadilla" userId="3d738befb5b0c67f" providerId="LiveId" clId="{B17AE453-0795-4A6A-BAF6-F681D491CFBB}" dt="2024-04-26T14:57:03.480" v="283" actId="1037"/>
          <ac:picMkLst>
            <pc:docMk/>
            <pc:sldMk cId="0" sldId="256"/>
            <ac:picMk id="14" creationId="{5D345E2E-4C9A-6F42-9C16-C8AC3F4AF718}"/>
          </ac:picMkLst>
        </pc:picChg>
        <pc:picChg chg="add del mod ord">
          <ac:chgData name="Lucia Bobadilla" userId="3d738befb5b0c67f" providerId="LiveId" clId="{B17AE453-0795-4A6A-BAF6-F681D491CFBB}" dt="2024-04-26T14:44:56.681" v="162" actId="478"/>
          <ac:picMkLst>
            <pc:docMk/>
            <pc:sldMk cId="0" sldId="256"/>
            <ac:picMk id="16" creationId="{98F54E08-32BA-2C08-9E23-7C1C7FC00BDF}"/>
          </ac:picMkLst>
        </pc:picChg>
        <pc:picChg chg="del">
          <ac:chgData name="Lucia Bobadilla" userId="3d738befb5b0c67f" providerId="LiveId" clId="{B17AE453-0795-4A6A-BAF6-F681D491CFBB}" dt="2024-04-26T14:21:12.831" v="0" actId="478"/>
          <ac:picMkLst>
            <pc:docMk/>
            <pc:sldMk cId="0" sldId="256"/>
            <ac:picMk id="84" creationId="{00000000-0000-0000-0000-000000000000}"/>
          </ac:picMkLst>
        </pc:picChg>
      </pc:sldChg>
    </pc:docChg>
  </pc:docChgLst>
  <pc:docChgLst>
    <pc:chgData name="Lucia Bobadilla" userId="3d738befb5b0c67f" providerId="LiveId" clId="{5F67822D-4F16-4CF1-B0E2-E8CB12ACE932}"/>
    <pc:docChg chg="modSld">
      <pc:chgData name="Lucia Bobadilla" userId="3d738befb5b0c67f" providerId="LiveId" clId="{5F67822D-4F16-4CF1-B0E2-E8CB12ACE932}" dt="2024-06-12T19:20:19.861" v="0" actId="1076"/>
      <pc:docMkLst>
        <pc:docMk/>
      </pc:docMkLst>
      <pc:sldChg chg="modSp mod">
        <pc:chgData name="Lucia Bobadilla" userId="3d738befb5b0c67f" providerId="LiveId" clId="{5F67822D-4F16-4CF1-B0E2-E8CB12ACE932}" dt="2024-06-12T19:20:19.861" v="0" actId="1076"/>
        <pc:sldMkLst>
          <pc:docMk/>
          <pc:sldMk cId="0" sldId="256"/>
        </pc:sldMkLst>
        <pc:spChg chg="mod">
          <ac:chgData name="Lucia Bobadilla" userId="3d738befb5b0c67f" providerId="LiveId" clId="{5F67822D-4F16-4CF1-B0E2-E8CB12ACE932}" dt="2024-06-12T19:20:19.861" v="0" actId="1076"/>
          <ac:spMkLst>
            <pc:docMk/>
            <pc:sldMk cId="0" sldId="256"/>
            <ac:spMk id="95" creationId="{00000000-0000-0000-0000-000000000000}"/>
          </ac:spMkLst>
        </pc:spChg>
      </pc:sldChg>
    </pc:docChg>
  </pc:docChgLst>
  <pc:docChgLst>
    <pc:chgData name="Lucia Bobadilla" userId="3d738befb5b0c67f" providerId="LiveId" clId="{225889D1-75CD-4021-A2EE-44D5A7434876}"/>
    <pc:docChg chg="modSld">
      <pc:chgData name="Lucia Bobadilla" userId="3d738befb5b0c67f" providerId="LiveId" clId="{225889D1-75CD-4021-A2EE-44D5A7434876}" dt="2024-06-26T16:38:51.547" v="1"/>
      <pc:docMkLst>
        <pc:docMk/>
      </pc:docMkLst>
      <pc:sldChg chg="setBg">
        <pc:chgData name="Lucia Bobadilla" userId="3d738befb5b0c67f" providerId="LiveId" clId="{225889D1-75CD-4021-A2EE-44D5A7434876}" dt="2024-06-26T16:38:51.547" v="1"/>
        <pc:sldMkLst>
          <pc:docMk/>
          <pc:sldMk cId="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/>
            </a:lvl1pPr>
            <a:lvl2pPr lvl="1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2pPr>
            <a:lvl3pPr lvl="2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3pPr>
            <a:lvl4pPr lvl="3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4pPr>
            <a:lvl5pPr lvl="4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5pPr>
            <a:lvl6pPr lvl="5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6pPr>
            <a:lvl7pPr lvl="6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7pPr>
            <a:lvl8pPr lvl="7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8pPr>
            <a:lvl9pPr lvl="8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79237" y="10136527"/>
            <a:ext cx="22841503" cy="21734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496548" y="14453838"/>
            <a:ext cx="30508114" cy="5433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528440" y="9177593"/>
            <a:ext cx="30508114" cy="1598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961"/>
              <a:buNone/>
              <a:defRPr sz="4961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 b="1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 b="1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 b="1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 b="1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 b="1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 b="1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88606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1pPr>
            <a:lvl2pPr marL="914400" lvl="1" indent="-718629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7717"/>
              <a:buChar char="•"/>
              <a:defRPr sz="7717"/>
            </a:lvl2pPr>
            <a:lvl3pPr marL="1371600" lvl="2" indent="-648589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6614"/>
            </a:lvl3pPr>
            <a:lvl4pPr marL="1828800" lvl="3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4pPr>
            <a:lvl5pPr marL="2286000" lvl="4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5pPr>
            <a:lvl6pPr marL="2743200" lvl="5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6pPr>
            <a:lvl7pPr marL="3200400" lvl="6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7pPr>
            <a:lvl8pPr marL="3657600" lvl="7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8pPr>
            <a:lvl9pPr marL="4114800" lvl="8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Calibri"/>
              <a:buNone/>
              <a:defRPr sz="1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18629" algn="l" rtl="0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7717"/>
              <a:buFont typeface="Arial"/>
              <a:buChar char="•"/>
              <a:defRPr sz="77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8589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78612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Font typeface="Arial"/>
              <a:buChar char="•"/>
              <a:defRPr sz="5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83752"/>
            <a:ext cx="25199975" cy="18475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>
              <a:solidFill>
                <a:schemeClr val="bg1"/>
              </a:solidFill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51628" y="8210298"/>
            <a:ext cx="118698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 dirty="0"/>
          </a:p>
        </p:txBody>
      </p:sp>
      <p:sp>
        <p:nvSpPr>
          <p:cNvPr id="86" name="Google Shape;86;p1"/>
          <p:cNvSpPr/>
          <p:nvPr/>
        </p:nvSpPr>
        <p:spPr>
          <a:xfrm>
            <a:off x="544126" y="17702754"/>
            <a:ext cx="118311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</a:pPr>
            <a:r>
              <a:rPr lang="es-PY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sp>
        <p:nvSpPr>
          <p:cNvPr id="87" name="Google Shape;87;p1"/>
          <p:cNvSpPr/>
          <p:nvPr/>
        </p:nvSpPr>
        <p:spPr>
          <a:xfrm>
            <a:off x="12711879" y="22340636"/>
            <a:ext cx="118794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2722565" y="9351001"/>
            <a:ext cx="575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1">
                <a:solidFill>
                  <a:schemeClr val="tx1"/>
                </a:solidFill>
              </a:rPr>
              <a:t>Imagen</a:t>
            </a:r>
            <a:r>
              <a:rPr lang="es-PY" sz="2000" b="1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1. Escribir título </a:t>
            </a:r>
            <a:r>
              <a:rPr lang="es-PY" sz="2000" b="1" i="0" u="none" strike="noStrike" cap="none">
                <a:solidFill>
                  <a:schemeClr val="tx1"/>
                </a:solidFill>
                <a:sym typeface="Arial"/>
              </a:rPr>
              <a:t> 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51629" y="16543740"/>
            <a:ext cx="118236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589975" y="9315198"/>
            <a:ext cx="117600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526227" y="20799310"/>
            <a:ext cx="118236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Metodología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544126" y="21879990"/>
            <a:ext cx="118311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526227" y="27247710"/>
            <a:ext cx="118236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dirty="0"/>
          </a:p>
        </p:txBody>
      </p:sp>
      <p:sp>
        <p:nvSpPr>
          <p:cNvPr id="95" name="Google Shape;95;p1"/>
          <p:cNvSpPr/>
          <p:nvPr/>
        </p:nvSpPr>
        <p:spPr>
          <a:xfrm>
            <a:off x="648029" y="28363749"/>
            <a:ext cx="118311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12792270" y="8194583"/>
            <a:ext cx="118698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Imágenes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12904541" y="28429670"/>
            <a:ext cx="118236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Bibliografía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12922440" y="29566725"/>
            <a:ext cx="118311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AD37B0-C514-238D-3142-2FD87D8A4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17943"/>
              </p:ext>
            </p:extLst>
          </p:nvPr>
        </p:nvGraphicFramePr>
        <p:xfrm>
          <a:off x="1016586" y="4760839"/>
          <a:ext cx="22881054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6646">
                  <a:extLst>
                    <a:ext uri="{9D8B030D-6E8A-4147-A177-3AD203B41FA5}">
                      <a16:colId xmlns:a16="http://schemas.microsoft.com/office/drawing/2014/main" val="1395289141"/>
                    </a:ext>
                  </a:extLst>
                </a:gridCol>
                <a:gridCol w="16984408">
                  <a:extLst>
                    <a:ext uri="{9D8B030D-6E8A-4147-A177-3AD203B41FA5}">
                      <a16:colId xmlns:a16="http://schemas.microsoft.com/office/drawing/2014/main" val="338380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u="none" strike="noStrike" cap="none" dirty="0" smtClean="0">
                          <a:solidFill>
                            <a:schemeClr val="tx1"/>
                          </a:solidFill>
                          <a:sym typeface="Calibri"/>
                        </a:rPr>
                        <a:t>Autor/es:</a:t>
                      </a:r>
                      <a:endParaRPr lang="es-PY" sz="3500" b="1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0" i="0" u="none" strike="noStrike" cap="none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Agregar</a:t>
                      </a:r>
                      <a:r>
                        <a:rPr lang="es-PY" sz="3500" b="0" i="0" u="none" strike="noStrike" cap="none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texto aquí</a:t>
                      </a:r>
                      <a:endParaRPr lang="es-PY" sz="3500" b="0" i="0" u="none" strike="noStrike" cap="none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41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u="none" strike="noStrike" cap="none" dirty="0" smtClean="0">
                          <a:solidFill>
                            <a:schemeClr val="tx1"/>
                          </a:solidFill>
                          <a:sym typeface="Arial"/>
                        </a:rPr>
                        <a:t>Nombre de la Institución: </a:t>
                      </a:r>
                      <a:endParaRPr lang="es-PY" sz="3500" b="1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PY" sz="35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Agregar texto aquí</a:t>
                      </a:r>
                      <a:endParaRPr lang="es-PY" sz="3500" b="0" i="0" u="none" strike="noStrike" cap="none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17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u="none" strike="noStrike" cap="none" dirty="0" smtClean="0">
                          <a:solidFill>
                            <a:schemeClr val="tx1"/>
                          </a:solidFill>
                          <a:sym typeface="Calibri"/>
                        </a:rPr>
                        <a:t>Departamento</a:t>
                      </a:r>
                      <a:r>
                        <a:rPr lang="es-PY" sz="3500" b="1" u="none" strike="noStrike" cap="none" dirty="0">
                          <a:solidFill>
                            <a:schemeClr val="tx1"/>
                          </a:solidFill>
                          <a:sym typeface="Calibri"/>
                        </a:rPr>
                        <a:t>:</a:t>
                      </a:r>
                      <a:endParaRPr lang="es-PY" sz="3500" b="1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PY" sz="35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Agregar texto aquí</a:t>
                      </a:r>
                      <a:endParaRPr lang="es-PY" sz="3500" b="0" i="0" u="none" strike="noStrike" cap="none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2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u="none" strike="noStrike" cap="none" dirty="0" smtClean="0">
                          <a:solidFill>
                            <a:schemeClr val="tx1"/>
                          </a:solidFill>
                          <a:sym typeface="Calibri"/>
                        </a:rPr>
                        <a:t>Correo electrónico:</a:t>
                      </a:r>
                      <a:endParaRPr lang="es-PY" sz="3500" b="1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PY" sz="3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Agregar texto aquí</a:t>
                      </a:r>
                      <a:endParaRPr lang="es-PY" sz="3500" b="0" i="0" u="none" strike="noStrike" cap="none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76591"/>
                  </a:ext>
                </a:extLst>
              </a:tr>
            </a:tbl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0" y="33877024"/>
            <a:ext cx="25199975" cy="2122714"/>
            <a:chOff x="0" y="33877024"/>
            <a:chExt cx="25199975" cy="2122714"/>
          </a:xfrm>
        </p:grpSpPr>
        <p:sp>
          <p:nvSpPr>
            <p:cNvPr id="4" name="Rectángulo 3"/>
            <p:cNvSpPr/>
            <p:nvPr/>
          </p:nvSpPr>
          <p:spPr>
            <a:xfrm>
              <a:off x="0" y="33877024"/>
              <a:ext cx="25199975" cy="21227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1730534" y="33905304"/>
              <a:ext cx="21330935" cy="2094434"/>
              <a:chOff x="867643" y="28280"/>
              <a:chExt cx="21330935" cy="2094434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7643" y="28280"/>
                <a:ext cx="19731773" cy="2094434"/>
              </a:xfrm>
              <a:prstGeom prst="rect">
                <a:avLst/>
              </a:prstGeom>
            </p:spPr>
          </p:pic>
          <p:pic>
            <p:nvPicPr>
              <p:cNvPr id="5" name="Imagen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92738" y="404937"/>
                <a:ext cx="1005840" cy="1341120"/>
              </a:xfrm>
              <a:prstGeom prst="rect">
                <a:avLst/>
              </a:prstGeom>
            </p:spPr>
          </p:pic>
        </p:grpSp>
      </p:grpSp>
      <p:sp>
        <p:nvSpPr>
          <p:cNvPr id="27" name="Google Shape;99;p1"/>
          <p:cNvSpPr txBox="1"/>
          <p:nvPr/>
        </p:nvSpPr>
        <p:spPr>
          <a:xfrm>
            <a:off x="12904541" y="21030094"/>
            <a:ext cx="11823600" cy="73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Conclusiones</a:t>
            </a:r>
            <a:endParaRPr dirty="0"/>
          </a:p>
        </p:txBody>
      </p:sp>
      <p:sp>
        <p:nvSpPr>
          <p:cNvPr id="28" name="Google Shape;100;p1"/>
          <p:cNvSpPr/>
          <p:nvPr/>
        </p:nvSpPr>
        <p:spPr>
          <a:xfrm>
            <a:off x="12922440" y="22167149"/>
            <a:ext cx="11831100" cy="400069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</a:t>
            </a:r>
            <a:r>
              <a:rPr lang="es-PY" sz="2000" b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</a:t>
            </a:r>
            <a:endParaRPr dirty="0"/>
          </a:p>
        </p:txBody>
      </p:sp>
      <p:sp>
        <p:nvSpPr>
          <p:cNvPr id="9" name="Rectángulo 8"/>
          <p:cNvSpPr/>
          <p:nvPr/>
        </p:nvSpPr>
        <p:spPr>
          <a:xfrm>
            <a:off x="1302335" y="2851203"/>
            <a:ext cx="225953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PY" sz="6000" b="1" dirty="0" smtClean="0">
                <a:solidFill>
                  <a:schemeClr val="tx1"/>
                </a:solidFill>
                <a:latin typeface="Arial Narrow" panose="020B0606020202030204" pitchFamily="34" charset="0"/>
                <a:sym typeface="Calibri"/>
              </a:rPr>
              <a:t>ESCRIBIR EL TÍTULO DEL PROYECTO</a:t>
            </a:r>
            <a:endParaRPr lang="es-PY" sz="6000" b="1" dirty="0">
              <a:solidFill>
                <a:schemeClr val="tx1"/>
              </a:solidFill>
              <a:latin typeface="Arial Narrow" panose="020B0606020202030204" pitchFamily="34" charset="0"/>
              <a:ea typeface="Calibri"/>
              <a:cs typeface="Calibri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" y="304799"/>
            <a:ext cx="251999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PY" sz="6000" b="1" dirty="0" smtClean="0">
                <a:solidFill>
                  <a:schemeClr val="bg1"/>
                </a:solidFill>
                <a:latin typeface="Arial Narrow" panose="020B0606020202030204" pitchFamily="34" charset="0"/>
                <a:sym typeface="Calibri"/>
              </a:rPr>
              <a:t>CONCURSO PROYECTOS </a:t>
            </a:r>
            <a:r>
              <a:rPr lang="es-PY" sz="6000" b="1" dirty="0" smtClean="0">
                <a:solidFill>
                  <a:schemeClr val="bg1"/>
                </a:solidFill>
                <a:latin typeface="Arial Narrow" panose="020B0606020202030204" pitchFamily="34" charset="0"/>
                <a:sym typeface="Calibri"/>
              </a:rPr>
              <a:t>EDUCATIVOS </a:t>
            </a:r>
            <a:r>
              <a:rPr lang="es-PY" sz="6000" b="1" dirty="0" smtClean="0">
                <a:solidFill>
                  <a:schemeClr val="bg1"/>
                </a:solidFill>
                <a:latin typeface="Arial Narrow" panose="020B0606020202030204" pitchFamily="34" charset="0"/>
                <a:sym typeface="Calibri"/>
              </a:rPr>
              <a:t>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63</Words>
  <Application>Microsoft Office PowerPoint</Application>
  <PresentationFormat>Personalizado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Monse Benítez</dc:creator>
  <cp:lastModifiedBy>Laura Gonzalez</cp:lastModifiedBy>
  <cp:revision>8</cp:revision>
  <dcterms:created xsi:type="dcterms:W3CDTF">2022-05-04T20:12:24Z</dcterms:created>
  <dcterms:modified xsi:type="dcterms:W3CDTF">2024-09-11T12:46:44Z</dcterms:modified>
</cp:coreProperties>
</file>