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gCbV3cUOIk5BO7/HmKiuJ/I0kL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4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1pPr>
            <a:lvl2pPr lvl="1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/>
            </a:lvl2pPr>
            <a:lvl3pPr lvl="2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3pPr>
            <a:lvl4pPr lvl="3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4pPr>
            <a:lvl5pPr lvl="4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5pPr>
            <a:lvl6pPr lvl="5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6pPr>
            <a:lvl7pPr lvl="6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7pPr>
            <a:lvl8pPr lvl="7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8pPr>
            <a:lvl9pPr lvl="8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79237" y="10136527"/>
            <a:ext cx="22841503" cy="2173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496548" y="14453838"/>
            <a:ext cx="30508114" cy="543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528440" y="9177593"/>
            <a:ext cx="30508114" cy="1598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5512"/>
              <a:buNone/>
              <a:defRPr sz="551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961"/>
              <a:buNone/>
              <a:defRPr sz="496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732498" y="9583264"/>
            <a:ext cx="10709989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2757488" y="9583264"/>
            <a:ext cx="10709989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 b="1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 b="1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735783" y="13149904"/>
            <a:ext cx="10660769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2757489" y="8824938"/>
            <a:ext cx="10713272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 b="1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 b="1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2757489" y="13149904"/>
            <a:ext cx="10713272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0713272" y="5183304"/>
            <a:ext cx="12757487" cy="2558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88606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1pPr>
            <a:lvl2pPr marL="914400" lvl="1" indent="-718629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7717"/>
              <a:buChar char="•"/>
              <a:defRPr sz="7717"/>
            </a:lvl2pPr>
            <a:lvl3pPr marL="1371600" lvl="2" indent="-648589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3pPr>
            <a:lvl4pPr marL="1828800" lvl="3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4pPr>
            <a:lvl5pPr marL="2286000" lvl="4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5pPr>
            <a:lvl6pPr marL="2743200" lvl="5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6pPr>
            <a:lvl7pPr marL="3200400" lvl="6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7pPr>
            <a:lvl8pPr marL="3657600" lvl="7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8pPr>
            <a:lvl9pPr marL="4114800" lvl="8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735780" y="10799922"/>
            <a:ext cx="8127648" cy="200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0713272" y="5183304"/>
            <a:ext cx="12757487" cy="2558314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35780" y="10799922"/>
            <a:ext cx="8127648" cy="200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26"/>
              <a:buFont typeface="Calibri"/>
              <a:buNone/>
              <a:defRPr sz="1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18629" algn="l" rtl="0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7717"/>
              <a:buFont typeface="Arial"/>
              <a:buChar char="•"/>
              <a:defRPr sz="7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48589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8612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Char char="•"/>
              <a:defRPr sz="5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2"/>
            <a:ext cx="25199975" cy="3564195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68501" y="8210298"/>
            <a:ext cx="118698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460999" y="17702754"/>
            <a:ext cx="11831100" cy="3786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TEXTO AQUÍ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2628752" y="22340636"/>
            <a:ext cx="118794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2639438" y="9351001"/>
            <a:ext cx="57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1">
                <a:solidFill>
                  <a:schemeClr val="dk1"/>
                </a:solidFill>
              </a:rPr>
              <a:t>Imagen</a:t>
            </a:r>
            <a:r>
              <a:rPr lang="es-P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s-P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Escribir título </a:t>
            </a:r>
            <a:r>
              <a:rPr lang="es-PY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2628750" y="1254120"/>
            <a:ext cx="110970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“Título del proyecto”</a:t>
            </a:r>
            <a:endParaRPr sz="2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Autores: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Tutor/a:</a:t>
            </a:r>
            <a:endParaRPr sz="2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Institución – Departamento: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Correo electrónico:</a:t>
            </a:r>
            <a:endParaRPr sz="2100"/>
          </a:p>
        </p:txBody>
      </p:sp>
      <p:sp>
        <p:nvSpPr>
          <p:cNvPr id="90" name="Google Shape;90;p1"/>
          <p:cNvSpPr txBox="1"/>
          <p:nvPr/>
        </p:nvSpPr>
        <p:spPr>
          <a:xfrm>
            <a:off x="468502" y="16543740"/>
            <a:ext cx="118236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506848" y="9315198"/>
            <a:ext cx="11760000" cy="68634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TEXTO AQUÍ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43100" y="21802074"/>
            <a:ext cx="118236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60999" y="22939129"/>
            <a:ext cx="11831100" cy="3786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TEXTO AQUÍ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43100" y="27247710"/>
            <a:ext cx="118236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460999" y="28384765"/>
            <a:ext cx="11831100" cy="3786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TEXTO AQUÍ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709143" y="8194583"/>
            <a:ext cx="118698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2755180" y="21830967"/>
            <a:ext cx="118236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2773079" y="22968022"/>
            <a:ext cx="11831100" cy="3786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TEXTO AQUÍ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821414" y="27226694"/>
            <a:ext cx="11823600" cy="73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Bibliografía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839313" y="28363749"/>
            <a:ext cx="11831100" cy="3786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AGREGAR TEXTO AQUÍ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"/>
          <p:cNvGrpSpPr/>
          <p:nvPr/>
        </p:nvGrpSpPr>
        <p:grpSpPr>
          <a:xfrm>
            <a:off x="0" y="34325250"/>
            <a:ext cx="25257000" cy="1674600"/>
            <a:chOff x="0" y="34325250"/>
            <a:chExt cx="25257000" cy="1674600"/>
          </a:xfrm>
        </p:grpSpPr>
        <p:sp>
          <p:nvSpPr>
            <p:cNvPr id="102" name="Google Shape;102;p1"/>
            <p:cNvSpPr/>
            <p:nvPr/>
          </p:nvSpPr>
          <p:spPr>
            <a:xfrm>
              <a:off x="0" y="34325250"/>
              <a:ext cx="25257000" cy="1674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77546" y="34325323"/>
              <a:ext cx="17044893" cy="1674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Personalizado</PresentationFormat>
  <Paragraphs>102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 Benítez</dc:creator>
  <cp:lastModifiedBy>Viviana Ortiz</cp:lastModifiedBy>
  <cp:revision>1</cp:revision>
  <dcterms:created xsi:type="dcterms:W3CDTF">2022-05-04T20:12:24Z</dcterms:created>
  <dcterms:modified xsi:type="dcterms:W3CDTF">2023-04-19T17:32:42Z</dcterms:modified>
</cp:coreProperties>
</file>