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35999725" cx="251999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gFafo8D+Z/ns+M/svUEhdtWBli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5"/>
          <p:cNvSpPr txBox="1"/>
          <p:nvPr>
            <p:ph type="title"/>
          </p:nvPr>
        </p:nvSpPr>
        <p:spPr>
          <a:xfrm>
            <a:off x="1732499" y="1916661"/>
            <a:ext cx="21734978" cy="695828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 type="body"/>
          </p:nvPr>
        </p:nvSpPr>
        <p:spPr>
          <a:xfrm>
            <a:off x="1732499" y="9583264"/>
            <a:ext cx="21734978" cy="2284150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14" name="Google Shape;14;p5"/>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1732499" y="1916661"/>
            <a:ext cx="21734978" cy="695828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4"/>
          <p:cNvSpPr txBox="1"/>
          <p:nvPr>
            <p:ph idx="1" type="body"/>
          </p:nvPr>
        </p:nvSpPr>
        <p:spPr>
          <a:xfrm rot="5400000">
            <a:off x="1179237" y="10136527"/>
            <a:ext cx="22841503" cy="2173497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71" name="Google Shape;71;p14"/>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5496548" y="14453838"/>
            <a:ext cx="30508114" cy="543374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5"/>
          <p:cNvSpPr txBox="1"/>
          <p:nvPr>
            <p:ph idx="1" type="body"/>
          </p:nvPr>
        </p:nvSpPr>
        <p:spPr>
          <a:xfrm rot="5400000">
            <a:off x="-5528440" y="9177593"/>
            <a:ext cx="30508114" cy="1598623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77" name="Google Shape;77;p15"/>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5"/>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5"/>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6"/>
          <p:cNvSpPr txBox="1"/>
          <p:nvPr>
            <p:ph type="ctrTitle"/>
          </p:nvPr>
        </p:nvSpPr>
        <p:spPr>
          <a:xfrm>
            <a:off x="1889998" y="5891626"/>
            <a:ext cx="21419979" cy="1253324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16535"/>
              <a:buFont typeface="Calibri"/>
              <a:buNone/>
              <a:defRPr sz="1653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6"/>
          <p:cNvSpPr txBox="1"/>
          <p:nvPr>
            <p:ph idx="1" type="subTitle"/>
          </p:nvPr>
        </p:nvSpPr>
        <p:spPr>
          <a:xfrm>
            <a:off x="3149997" y="18908198"/>
            <a:ext cx="18899981" cy="869160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2756"/>
              </a:spcBef>
              <a:spcAft>
                <a:spcPts val="0"/>
              </a:spcAft>
              <a:buClr>
                <a:schemeClr val="dk1"/>
              </a:buClr>
              <a:buSzPts val="6614"/>
              <a:buNone/>
              <a:defRPr sz="6614"/>
            </a:lvl1pPr>
            <a:lvl2pPr lvl="1" algn="ctr">
              <a:lnSpc>
                <a:spcPct val="90000"/>
              </a:lnSpc>
              <a:spcBef>
                <a:spcPts val="1378"/>
              </a:spcBef>
              <a:spcAft>
                <a:spcPts val="0"/>
              </a:spcAft>
              <a:buClr>
                <a:schemeClr val="dk1"/>
              </a:buClr>
              <a:buSzPts val="5512"/>
              <a:buNone/>
              <a:defRPr sz="5512"/>
            </a:lvl2pPr>
            <a:lvl3pPr lvl="2" algn="ctr">
              <a:lnSpc>
                <a:spcPct val="90000"/>
              </a:lnSpc>
              <a:spcBef>
                <a:spcPts val="1378"/>
              </a:spcBef>
              <a:spcAft>
                <a:spcPts val="0"/>
              </a:spcAft>
              <a:buClr>
                <a:schemeClr val="dk1"/>
              </a:buClr>
              <a:buSzPts val="4961"/>
              <a:buNone/>
              <a:defRPr sz="4961"/>
            </a:lvl3pPr>
            <a:lvl4pPr lvl="3" algn="ctr">
              <a:lnSpc>
                <a:spcPct val="90000"/>
              </a:lnSpc>
              <a:spcBef>
                <a:spcPts val="1378"/>
              </a:spcBef>
              <a:spcAft>
                <a:spcPts val="0"/>
              </a:spcAft>
              <a:buClr>
                <a:schemeClr val="dk1"/>
              </a:buClr>
              <a:buSzPts val="4409"/>
              <a:buNone/>
              <a:defRPr sz="4409"/>
            </a:lvl4pPr>
            <a:lvl5pPr lvl="4" algn="ctr">
              <a:lnSpc>
                <a:spcPct val="90000"/>
              </a:lnSpc>
              <a:spcBef>
                <a:spcPts val="1378"/>
              </a:spcBef>
              <a:spcAft>
                <a:spcPts val="0"/>
              </a:spcAft>
              <a:buClr>
                <a:schemeClr val="dk1"/>
              </a:buClr>
              <a:buSzPts val="4409"/>
              <a:buNone/>
              <a:defRPr sz="4409"/>
            </a:lvl5pPr>
            <a:lvl6pPr lvl="5" algn="ctr">
              <a:lnSpc>
                <a:spcPct val="90000"/>
              </a:lnSpc>
              <a:spcBef>
                <a:spcPts val="1378"/>
              </a:spcBef>
              <a:spcAft>
                <a:spcPts val="0"/>
              </a:spcAft>
              <a:buClr>
                <a:schemeClr val="dk1"/>
              </a:buClr>
              <a:buSzPts val="4409"/>
              <a:buNone/>
              <a:defRPr sz="4409"/>
            </a:lvl6pPr>
            <a:lvl7pPr lvl="6" algn="ctr">
              <a:lnSpc>
                <a:spcPct val="90000"/>
              </a:lnSpc>
              <a:spcBef>
                <a:spcPts val="1378"/>
              </a:spcBef>
              <a:spcAft>
                <a:spcPts val="0"/>
              </a:spcAft>
              <a:buClr>
                <a:schemeClr val="dk1"/>
              </a:buClr>
              <a:buSzPts val="4409"/>
              <a:buNone/>
              <a:defRPr sz="4409"/>
            </a:lvl7pPr>
            <a:lvl8pPr lvl="7" algn="ctr">
              <a:lnSpc>
                <a:spcPct val="90000"/>
              </a:lnSpc>
              <a:spcBef>
                <a:spcPts val="1378"/>
              </a:spcBef>
              <a:spcAft>
                <a:spcPts val="0"/>
              </a:spcAft>
              <a:buClr>
                <a:schemeClr val="dk1"/>
              </a:buClr>
              <a:buSzPts val="4409"/>
              <a:buNone/>
              <a:defRPr sz="4409"/>
            </a:lvl8pPr>
            <a:lvl9pPr lvl="8" algn="ctr">
              <a:lnSpc>
                <a:spcPct val="90000"/>
              </a:lnSpc>
              <a:spcBef>
                <a:spcPts val="1378"/>
              </a:spcBef>
              <a:spcAft>
                <a:spcPts val="0"/>
              </a:spcAft>
              <a:buClr>
                <a:schemeClr val="dk1"/>
              </a:buClr>
              <a:buSzPts val="4409"/>
              <a:buNone/>
              <a:defRPr sz="4409"/>
            </a:lvl9pPr>
          </a:lstStyle>
          <a:p/>
        </p:txBody>
      </p:sp>
      <p:sp>
        <p:nvSpPr>
          <p:cNvPr id="20" name="Google Shape;20;p6"/>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6"/>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6"/>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7"/>
          <p:cNvSpPr txBox="1"/>
          <p:nvPr>
            <p:ph type="title"/>
          </p:nvPr>
        </p:nvSpPr>
        <p:spPr>
          <a:xfrm>
            <a:off x="1719375" y="8974945"/>
            <a:ext cx="21734978" cy="1497488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6535"/>
              <a:buFont typeface="Calibri"/>
              <a:buNone/>
              <a:defRPr sz="1653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7"/>
          <p:cNvSpPr txBox="1"/>
          <p:nvPr>
            <p:ph idx="1" type="body"/>
          </p:nvPr>
        </p:nvSpPr>
        <p:spPr>
          <a:xfrm>
            <a:off x="1719375" y="24091502"/>
            <a:ext cx="21734978" cy="78749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756"/>
              </a:spcBef>
              <a:spcAft>
                <a:spcPts val="0"/>
              </a:spcAft>
              <a:buClr>
                <a:schemeClr val="dk1"/>
              </a:buClr>
              <a:buSzPts val="6614"/>
              <a:buNone/>
              <a:defRPr sz="6614">
                <a:solidFill>
                  <a:schemeClr val="dk1"/>
                </a:solidFill>
              </a:defRPr>
            </a:lvl1pPr>
            <a:lvl2pPr indent="-228600" lvl="1" marL="914400" algn="l">
              <a:lnSpc>
                <a:spcPct val="90000"/>
              </a:lnSpc>
              <a:spcBef>
                <a:spcPts val="1378"/>
              </a:spcBef>
              <a:spcAft>
                <a:spcPts val="0"/>
              </a:spcAft>
              <a:buClr>
                <a:srgbClr val="888888"/>
              </a:buClr>
              <a:buSzPts val="5512"/>
              <a:buNone/>
              <a:defRPr sz="5512">
                <a:solidFill>
                  <a:srgbClr val="888888"/>
                </a:solidFill>
              </a:defRPr>
            </a:lvl2pPr>
            <a:lvl3pPr indent="-228600" lvl="2" marL="1371600" algn="l">
              <a:lnSpc>
                <a:spcPct val="90000"/>
              </a:lnSpc>
              <a:spcBef>
                <a:spcPts val="1378"/>
              </a:spcBef>
              <a:spcAft>
                <a:spcPts val="0"/>
              </a:spcAft>
              <a:buClr>
                <a:srgbClr val="888888"/>
              </a:buClr>
              <a:buSzPts val="4961"/>
              <a:buNone/>
              <a:defRPr sz="4961">
                <a:solidFill>
                  <a:srgbClr val="888888"/>
                </a:solidFill>
              </a:defRPr>
            </a:lvl3pPr>
            <a:lvl4pPr indent="-228600" lvl="3" marL="1828800" algn="l">
              <a:lnSpc>
                <a:spcPct val="90000"/>
              </a:lnSpc>
              <a:spcBef>
                <a:spcPts val="1378"/>
              </a:spcBef>
              <a:spcAft>
                <a:spcPts val="0"/>
              </a:spcAft>
              <a:buClr>
                <a:srgbClr val="888888"/>
              </a:buClr>
              <a:buSzPts val="4409"/>
              <a:buNone/>
              <a:defRPr sz="4409">
                <a:solidFill>
                  <a:srgbClr val="888888"/>
                </a:solidFill>
              </a:defRPr>
            </a:lvl4pPr>
            <a:lvl5pPr indent="-228600" lvl="4" marL="2286000" algn="l">
              <a:lnSpc>
                <a:spcPct val="90000"/>
              </a:lnSpc>
              <a:spcBef>
                <a:spcPts val="1378"/>
              </a:spcBef>
              <a:spcAft>
                <a:spcPts val="0"/>
              </a:spcAft>
              <a:buClr>
                <a:srgbClr val="888888"/>
              </a:buClr>
              <a:buSzPts val="4409"/>
              <a:buNone/>
              <a:defRPr sz="4409">
                <a:solidFill>
                  <a:srgbClr val="888888"/>
                </a:solidFill>
              </a:defRPr>
            </a:lvl5pPr>
            <a:lvl6pPr indent="-228600" lvl="5" marL="2743200" algn="l">
              <a:lnSpc>
                <a:spcPct val="90000"/>
              </a:lnSpc>
              <a:spcBef>
                <a:spcPts val="1378"/>
              </a:spcBef>
              <a:spcAft>
                <a:spcPts val="0"/>
              </a:spcAft>
              <a:buClr>
                <a:srgbClr val="888888"/>
              </a:buClr>
              <a:buSzPts val="4409"/>
              <a:buNone/>
              <a:defRPr sz="4409">
                <a:solidFill>
                  <a:srgbClr val="888888"/>
                </a:solidFill>
              </a:defRPr>
            </a:lvl6pPr>
            <a:lvl7pPr indent="-228600" lvl="6" marL="3200400" algn="l">
              <a:lnSpc>
                <a:spcPct val="90000"/>
              </a:lnSpc>
              <a:spcBef>
                <a:spcPts val="1378"/>
              </a:spcBef>
              <a:spcAft>
                <a:spcPts val="0"/>
              </a:spcAft>
              <a:buClr>
                <a:srgbClr val="888888"/>
              </a:buClr>
              <a:buSzPts val="4409"/>
              <a:buNone/>
              <a:defRPr sz="4409">
                <a:solidFill>
                  <a:srgbClr val="888888"/>
                </a:solidFill>
              </a:defRPr>
            </a:lvl7pPr>
            <a:lvl8pPr indent="-228600" lvl="7" marL="3657600" algn="l">
              <a:lnSpc>
                <a:spcPct val="90000"/>
              </a:lnSpc>
              <a:spcBef>
                <a:spcPts val="1378"/>
              </a:spcBef>
              <a:spcAft>
                <a:spcPts val="0"/>
              </a:spcAft>
              <a:buClr>
                <a:srgbClr val="888888"/>
              </a:buClr>
              <a:buSzPts val="4409"/>
              <a:buNone/>
              <a:defRPr sz="4409">
                <a:solidFill>
                  <a:srgbClr val="888888"/>
                </a:solidFill>
              </a:defRPr>
            </a:lvl8pPr>
            <a:lvl9pPr indent="-228600" lvl="8" marL="4114800" algn="l">
              <a:lnSpc>
                <a:spcPct val="90000"/>
              </a:lnSpc>
              <a:spcBef>
                <a:spcPts val="1378"/>
              </a:spcBef>
              <a:spcAft>
                <a:spcPts val="0"/>
              </a:spcAft>
              <a:buClr>
                <a:srgbClr val="888888"/>
              </a:buClr>
              <a:buSzPts val="4409"/>
              <a:buNone/>
              <a:defRPr sz="4409">
                <a:solidFill>
                  <a:srgbClr val="888888"/>
                </a:solidFill>
              </a:defRPr>
            </a:lvl9pPr>
          </a:lstStyle>
          <a:p/>
        </p:txBody>
      </p:sp>
      <p:sp>
        <p:nvSpPr>
          <p:cNvPr id="26" name="Google Shape;26;p7"/>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7"/>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7"/>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8"/>
          <p:cNvSpPr txBox="1"/>
          <p:nvPr>
            <p:ph type="title"/>
          </p:nvPr>
        </p:nvSpPr>
        <p:spPr>
          <a:xfrm>
            <a:off x="1732499" y="1916661"/>
            <a:ext cx="21734978" cy="695828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8"/>
          <p:cNvSpPr txBox="1"/>
          <p:nvPr>
            <p:ph idx="1" type="body"/>
          </p:nvPr>
        </p:nvSpPr>
        <p:spPr>
          <a:xfrm>
            <a:off x="1732498" y="9583264"/>
            <a:ext cx="10709989" cy="2284150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32" name="Google Shape;32;p8"/>
          <p:cNvSpPr txBox="1"/>
          <p:nvPr>
            <p:ph idx="2" type="body"/>
          </p:nvPr>
        </p:nvSpPr>
        <p:spPr>
          <a:xfrm>
            <a:off x="12757488" y="9583264"/>
            <a:ext cx="10709989" cy="2284150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33" name="Google Shape;33;p8"/>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8"/>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8"/>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9"/>
          <p:cNvSpPr txBox="1"/>
          <p:nvPr>
            <p:ph type="title"/>
          </p:nvPr>
        </p:nvSpPr>
        <p:spPr>
          <a:xfrm>
            <a:off x="1735781" y="1916661"/>
            <a:ext cx="21734978" cy="695828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9"/>
          <p:cNvSpPr txBox="1"/>
          <p:nvPr>
            <p:ph idx="1" type="body"/>
          </p:nvPr>
        </p:nvSpPr>
        <p:spPr>
          <a:xfrm>
            <a:off x="1735783" y="8824938"/>
            <a:ext cx="10660769" cy="432496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2756"/>
              </a:spcBef>
              <a:spcAft>
                <a:spcPts val="0"/>
              </a:spcAft>
              <a:buClr>
                <a:schemeClr val="dk1"/>
              </a:buClr>
              <a:buSzPts val="6614"/>
              <a:buNone/>
              <a:defRPr b="1" sz="6614"/>
            </a:lvl1pPr>
            <a:lvl2pPr indent="-228600" lvl="1" marL="914400" algn="l">
              <a:lnSpc>
                <a:spcPct val="90000"/>
              </a:lnSpc>
              <a:spcBef>
                <a:spcPts val="1378"/>
              </a:spcBef>
              <a:spcAft>
                <a:spcPts val="0"/>
              </a:spcAft>
              <a:buClr>
                <a:schemeClr val="dk1"/>
              </a:buClr>
              <a:buSzPts val="5512"/>
              <a:buNone/>
              <a:defRPr b="1" sz="5512"/>
            </a:lvl2pPr>
            <a:lvl3pPr indent="-228600" lvl="2" marL="1371600" algn="l">
              <a:lnSpc>
                <a:spcPct val="90000"/>
              </a:lnSpc>
              <a:spcBef>
                <a:spcPts val="1378"/>
              </a:spcBef>
              <a:spcAft>
                <a:spcPts val="0"/>
              </a:spcAft>
              <a:buClr>
                <a:schemeClr val="dk1"/>
              </a:buClr>
              <a:buSzPts val="4961"/>
              <a:buNone/>
              <a:defRPr b="1" sz="4961"/>
            </a:lvl3pPr>
            <a:lvl4pPr indent="-228600" lvl="3" marL="1828800" algn="l">
              <a:lnSpc>
                <a:spcPct val="90000"/>
              </a:lnSpc>
              <a:spcBef>
                <a:spcPts val="1378"/>
              </a:spcBef>
              <a:spcAft>
                <a:spcPts val="0"/>
              </a:spcAft>
              <a:buClr>
                <a:schemeClr val="dk1"/>
              </a:buClr>
              <a:buSzPts val="4409"/>
              <a:buNone/>
              <a:defRPr b="1" sz="4409"/>
            </a:lvl4pPr>
            <a:lvl5pPr indent="-228600" lvl="4" marL="2286000" algn="l">
              <a:lnSpc>
                <a:spcPct val="90000"/>
              </a:lnSpc>
              <a:spcBef>
                <a:spcPts val="1378"/>
              </a:spcBef>
              <a:spcAft>
                <a:spcPts val="0"/>
              </a:spcAft>
              <a:buClr>
                <a:schemeClr val="dk1"/>
              </a:buClr>
              <a:buSzPts val="4409"/>
              <a:buNone/>
              <a:defRPr b="1" sz="4409"/>
            </a:lvl5pPr>
            <a:lvl6pPr indent="-228600" lvl="5" marL="2743200" algn="l">
              <a:lnSpc>
                <a:spcPct val="90000"/>
              </a:lnSpc>
              <a:spcBef>
                <a:spcPts val="1378"/>
              </a:spcBef>
              <a:spcAft>
                <a:spcPts val="0"/>
              </a:spcAft>
              <a:buClr>
                <a:schemeClr val="dk1"/>
              </a:buClr>
              <a:buSzPts val="4409"/>
              <a:buNone/>
              <a:defRPr b="1" sz="4409"/>
            </a:lvl6pPr>
            <a:lvl7pPr indent="-228600" lvl="6" marL="3200400" algn="l">
              <a:lnSpc>
                <a:spcPct val="90000"/>
              </a:lnSpc>
              <a:spcBef>
                <a:spcPts val="1378"/>
              </a:spcBef>
              <a:spcAft>
                <a:spcPts val="0"/>
              </a:spcAft>
              <a:buClr>
                <a:schemeClr val="dk1"/>
              </a:buClr>
              <a:buSzPts val="4409"/>
              <a:buNone/>
              <a:defRPr b="1" sz="4409"/>
            </a:lvl7pPr>
            <a:lvl8pPr indent="-228600" lvl="7" marL="3657600" algn="l">
              <a:lnSpc>
                <a:spcPct val="90000"/>
              </a:lnSpc>
              <a:spcBef>
                <a:spcPts val="1378"/>
              </a:spcBef>
              <a:spcAft>
                <a:spcPts val="0"/>
              </a:spcAft>
              <a:buClr>
                <a:schemeClr val="dk1"/>
              </a:buClr>
              <a:buSzPts val="4409"/>
              <a:buNone/>
              <a:defRPr b="1" sz="4409"/>
            </a:lvl8pPr>
            <a:lvl9pPr indent="-228600" lvl="8" marL="4114800" algn="l">
              <a:lnSpc>
                <a:spcPct val="90000"/>
              </a:lnSpc>
              <a:spcBef>
                <a:spcPts val="1378"/>
              </a:spcBef>
              <a:spcAft>
                <a:spcPts val="0"/>
              </a:spcAft>
              <a:buClr>
                <a:schemeClr val="dk1"/>
              </a:buClr>
              <a:buSzPts val="4409"/>
              <a:buNone/>
              <a:defRPr b="1" sz="4409"/>
            </a:lvl9pPr>
          </a:lstStyle>
          <a:p/>
        </p:txBody>
      </p:sp>
      <p:sp>
        <p:nvSpPr>
          <p:cNvPr id="39" name="Google Shape;39;p9"/>
          <p:cNvSpPr txBox="1"/>
          <p:nvPr>
            <p:ph idx="2" type="body"/>
          </p:nvPr>
        </p:nvSpPr>
        <p:spPr>
          <a:xfrm>
            <a:off x="1735783" y="13149904"/>
            <a:ext cx="10660769" cy="1934152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40" name="Google Shape;40;p9"/>
          <p:cNvSpPr txBox="1"/>
          <p:nvPr>
            <p:ph idx="3" type="body"/>
          </p:nvPr>
        </p:nvSpPr>
        <p:spPr>
          <a:xfrm>
            <a:off x="12757489" y="8824938"/>
            <a:ext cx="10713272" cy="432496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2756"/>
              </a:spcBef>
              <a:spcAft>
                <a:spcPts val="0"/>
              </a:spcAft>
              <a:buClr>
                <a:schemeClr val="dk1"/>
              </a:buClr>
              <a:buSzPts val="6614"/>
              <a:buNone/>
              <a:defRPr b="1" sz="6614"/>
            </a:lvl1pPr>
            <a:lvl2pPr indent="-228600" lvl="1" marL="914400" algn="l">
              <a:lnSpc>
                <a:spcPct val="90000"/>
              </a:lnSpc>
              <a:spcBef>
                <a:spcPts val="1378"/>
              </a:spcBef>
              <a:spcAft>
                <a:spcPts val="0"/>
              </a:spcAft>
              <a:buClr>
                <a:schemeClr val="dk1"/>
              </a:buClr>
              <a:buSzPts val="5512"/>
              <a:buNone/>
              <a:defRPr b="1" sz="5512"/>
            </a:lvl2pPr>
            <a:lvl3pPr indent="-228600" lvl="2" marL="1371600" algn="l">
              <a:lnSpc>
                <a:spcPct val="90000"/>
              </a:lnSpc>
              <a:spcBef>
                <a:spcPts val="1378"/>
              </a:spcBef>
              <a:spcAft>
                <a:spcPts val="0"/>
              </a:spcAft>
              <a:buClr>
                <a:schemeClr val="dk1"/>
              </a:buClr>
              <a:buSzPts val="4961"/>
              <a:buNone/>
              <a:defRPr b="1" sz="4961"/>
            </a:lvl3pPr>
            <a:lvl4pPr indent="-228600" lvl="3" marL="1828800" algn="l">
              <a:lnSpc>
                <a:spcPct val="90000"/>
              </a:lnSpc>
              <a:spcBef>
                <a:spcPts val="1378"/>
              </a:spcBef>
              <a:spcAft>
                <a:spcPts val="0"/>
              </a:spcAft>
              <a:buClr>
                <a:schemeClr val="dk1"/>
              </a:buClr>
              <a:buSzPts val="4409"/>
              <a:buNone/>
              <a:defRPr b="1" sz="4409"/>
            </a:lvl4pPr>
            <a:lvl5pPr indent="-228600" lvl="4" marL="2286000" algn="l">
              <a:lnSpc>
                <a:spcPct val="90000"/>
              </a:lnSpc>
              <a:spcBef>
                <a:spcPts val="1378"/>
              </a:spcBef>
              <a:spcAft>
                <a:spcPts val="0"/>
              </a:spcAft>
              <a:buClr>
                <a:schemeClr val="dk1"/>
              </a:buClr>
              <a:buSzPts val="4409"/>
              <a:buNone/>
              <a:defRPr b="1" sz="4409"/>
            </a:lvl5pPr>
            <a:lvl6pPr indent="-228600" lvl="5" marL="2743200" algn="l">
              <a:lnSpc>
                <a:spcPct val="90000"/>
              </a:lnSpc>
              <a:spcBef>
                <a:spcPts val="1378"/>
              </a:spcBef>
              <a:spcAft>
                <a:spcPts val="0"/>
              </a:spcAft>
              <a:buClr>
                <a:schemeClr val="dk1"/>
              </a:buClr>
              <a:buSzPts val="4409"/>
              <a:buNone/>
              <a:defRPr b="1" sz="4409"/>
            </a:lvl6pPr>
            <a:lvl7pPr indent="-228600" lvl="6" marL="3200400" algn="l">
              <a:lnSpc>
                <a:spcPct val="90000"/>
              </a:lnSpc>
              <a:spcBef>
                <a:spcPts val="1378"/>
              </a:spcBef>
              <a:spcAft>
                <a:spcPts val="0"/>
              </a:spcAft>
              <a:buClr>
                <a:schemeClr val="dk1"/>
              </a:buClr>
              <a:buSzPts val="4409"/>
              <a:buNone/>
              <a:defRPr b="1" sz="4409"/>
            </a:lvl7pPr>
            <a:lvl8pPr indent="-228600" lvl="7" marL="3657600" algn="l">
              <a:lnSpc>
                <a:spcPct val="90000"/>
              </a:lnSpc>
              <a:spcBef>
                <a:spcPts val="1378"/>
              </a:spcBef>
              <a:spcAft>
                <a:spcPts val="0"/>
              </a:spcAft>
              <a:buClr>
                <a:schemeClr val="dk1"/>
              </a:buClr>
              <a:buSzPts val="4409"/>
              <a:buNone/>
              <a:defRPr b="1" sz="4409"/>
            </a:lvl8pPr>
            <a:lvl9pPr indent="-228600" lvl="8" marL="4114800" algn="l">
              <a:lnSpc>
                <a:spcPct val="90000"/>
              </a:lnSpc>
              <a:spcBef>
                <a:spcPts val="1378"/>
              </a:spcBef>
              <a:spcAft>
                <a:spcPts val="0"/>
              </a:spcAft>
              <a:buClr>
                <a:schemeClr val="dk1"/>
              </a:buClr>
              <a:buSzPts val="4409"/>
              <a:buNone/>
              <a:defRPr b="1" sz="4409"/>
            </a:lvl9pPr>
          </a:lstStyle>
          <a:p/>
        </p:txBody>
      </p:sp>
      <p:sp>
        <p:nvSpPr>
          <p:cNvPr id="41" name="Google Shape;41;p9"/>
          <p:cNvSpPr txBox="1"/>
          <p:nvPr>
            <p:ph idx="4" type="body"/>
          </p:nvPr>
        </p:nvSpPr>
        <p:spPr>
          <a:xfrm>
            <a:off x="12757489" y="13149904"/>
            <a:ext cx="10713272" cy="1934152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756"/>
              </a:spcBef>
              <a:spcAft>
                <a:spcPts val="0"/>
              </a:spcAft>
              <a:buClr>
                <a:schemeClr val="dk1"/>
              </a:buClr>
              <a:buSzPts val="1800"/>
              <a:buChar char="•"/>
              <a:defRPr/>
            </a:lvl1pPr>
            <a:lvl2pPr indent="-342900" lvl="1" marL="914400" algn="l">
              <a:lnSpc>
                <a:spcPct val="90000"/>
              </a:lnSpc>
              <a:spcBef>
                <a:spcPts val="1378"/>
              </a:spcBef>
              <a:spcAft>
                <a:spcPts val="0"/>
              </a:spcAft>
              <a:buClr>
                <a:schemeClr val="dk1"/>
              </a:buClr>
              <a:buSzPts val="1800"/>
              <a:buChar char="•"/>
              <a:defRPr/>
            </a:lvl2pPr>
            <a:lvl3pPr indent="-342900" lvl="2" marL="1371600" algn="l">
              <a:lnSpc>
                <a:spcPct val="90000"/>
              </a:lnSpc>
              <a:spcBef>
                <a:spcPts val="1378"/>
              </a:spcBef>
              <a:spcAft>
                <a:spcPts val="0"/>
              </a:spcAft>
              <a:buClr>
                <a:schemeClr val="dk1"/>
              </a:buClr>
              <a:buSzPts val="1800"/>
              <a:buChar char="•"/>
              <a:defRPr/>
            </a:lvl3pPr>
            <a:lvl4pPr indent="-342900" lvl="3" marL="1828800" algn="l">
              <a:lnSpc>
                <a:spcPct val="90000"/>
              </a:lnSpc>
              <a:spcBef>
                <a:spcPts val="1378"/>
              </a:spcBef>
              <a:spcAft>
                <a:spcPts val="0"/>
              </a:spcAft>
              <a:buClr>
                <a:schemeClr val="dk1"/>
              </a:buClr>
              <a:buSzPts val="1800"/>
              <a:buChar char="•"/>
              <a:defRPr/>
            </a:lvl4pPr>
            <a:lvl5pPr indent="-342900" lvl="4" marL="2286000" algn="l">
              <a:lnSpc>
                <a:spcPct val="90000"/>
              </a:lnSpc>
              <a:spcBef>
                <a:spcPts val="1378"/>
              </a:spcBef>
              <a:spcAft>
                <a:spcPts val="0"/>
              </a:spcAft>
              <a:buClr>
                <a:schemeClr val="dk1"/>
              </a:buClr>
              <a:buSzPts val="1800"/>
              <a:buChar char="•"/>
              <a:defRPr/>
            </a:lvl5pPr>
            <a:lvl6pPr indent="-342900" lvl="5" marL="2743200" algn="l">
              <a:lnSpc>
                <a:spcPct val="90000"/>
              </a:lnSpc>
              <a:spcBef>
                <a:spcPts val="1378"/>
              </a:spcBef>
              <a:spcAft>
                <a:spcPts val="0"/>
              </a:spcAft>
              <a:buClr>
                <a:schemeClr val="dk1"/>
              </a:buClr>
              <a:buSzPts val="1800"/>
              <a:buChar char="•"/>
              <a:defRPr/>
            </a:lvl6pPr>
            <a:lvl7pPr indent="-342900" lvl="6" marL="3200400" algn="l">
              <a:lnSpc>
                <a:spcPct val="90000"/>
              </a:lnSpc>
              <a:spcBef>
                <a:spcPts val="1378"/>
              </a:spcBef>
              <a:spcAft>
                <a:spcPts val="0"/>
              </a:spcAft>
              <a:buClr>
                <a:schemeClr val="dk1"/>
              </a:buClr>
              <a:buSzPts val="1800"/>
              <a:buChar char="•"/>
              <a:defRPr/>
            </a:lvl7pPr>
            <a:lvl8pPr indent="-342900" lvl="7" marL="3657600" algn="l">
              <a:lnSpc>
                <a:spcPct val="90000"/>
              </a:lnSpc>
              <a:spcBef>
                <a:spcPts val="1378"/>
              </a:spcBef>
              <a:spcAft>
                <a:spcPts val="0"/>
              </a:spcAft>
              <a:buClr>
                <a:schemeClr val="dk1"/>
              </a:buClr>
              <a:buSzPts val="1800"/>
              <a:buChar char="•"/>
              <a:defRPr/>
            </a:lvl8pPr>
            <a:lvl9pPr indent="-342900" lvl="8" marL="4114800" algn="l">
              <a:lnSpc>
                <a:spcPct val="90000"/>
              </a:lnSpc>
              <a:spcBef>
                <a:spcPts val="1378"/>
              </a:spcBef>
              <a:spcAft>
                <a:spcPts val="0"/>
              </a:spcAft>
              <a:buClr>
                <a:schemeClr val="dk1"/>
              </a:buClr>
              <a:buSzPts val="1800"/>
              <a:buChar char="•"/>
              <a:defRPr/>
            </a:lvl9pPr>
          </a:lstStyle>
          <a:p/>
        </p:txBody>
      </p:sp>
      <p:sp>
        <p:nvSpPr>
          <p:cNvPr id="42" name="Google Shape;42;p9"/>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9"/>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9"/>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0"/>
          <p:cNvSpPr txBox="1"/>
          <p:nvPr>
            <p:ph type="title"/>
          </p:nvPr>
        </p:nvSpPr>
        <p:spPr>
          <a:xfrm>
            <a:off x="1732499" y="1916661"/>
            <a:ext cx="21734978" cy="695828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0"/>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1"/>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1735780" y="2399982"/>
            <a:ext cx="8127648" cy="839993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819"/>
              <a:buFont typeface="Calibri"/>
              <a:buNone/>
              <a:defRPr sz="881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10713272" y="5183304"/>
            <a:ext cx="12757487" cy="25583147"/>
          </a:xfrm>
          <a:prstGeom prst="rect">
            <a:avLst/>
          </a:prstGeom>
          <a:noFill/>
          <a:ln>
            <a:noFill/>
          </a:ln>
        </p:spPr>
        <p:txBody>
          <a:bodyPr anchorCtr="0" anchor="t" bIns="45700" lIns="91425" spcFirstLastPara="1" rIns="91425" wrap="square" tIns="45700">
            <a:normAutofit/>
          </a:bodyPr>
          <a:lstStyle>
            <a:lvl1pPr indent="-788606" lvl="0" marL="457200" algn="l">
              <a:lnSpc>
                <a:spcPct val="90000"/>
              </a:lnSpc>
              <a:spcBef>
                <a:spcPts val="2756"/>
              </a:spcBef>
              <a:spcAft>
                <a:spcPts val="0"/>
              </a:spcAft>
              <a:buClr>
                <a:schemeClr val="dk1"/>
              </a:buClr>
              <a:buSzPts val="8819"/>
              <a:buChar char="•"/>
              <a:defRPr sz="8819"/>
            </a:lvl1pPr>
            <a:lvl2pPr indent="-718629" lvl="1" marL="914400" algn="l">
              <a:lnSpc>
                <a:spcPct val="90000"/>
              </a:lnSpc>
              <a:spcBef>
                <a:spcPts val="1378"/>
              </a:spcBef>
              <a:spcAft>
                <a:spcPts val="0"/>
              </a:spcAft>
              <a:buClr>
                <a:schemeClr val="dk1"/>
              </a:buClr>
              <a:buSzPts val="7717"/>
              <a:buChar char="•"/>
              <a:defRPr sz="7717"/>
            </a:lvl2pPr>
            <a:lvl3pPr indent="-648589" lvl="2" marL="1371600" algn="l">
              <a:lnSpc>
                <a:spcPct val="90000"/>
              </a:lnSpc>
              <a:spcBef>
                <a:spcPts val="1378"/>
              </a:spcBef>
              <a:spcAft>
                <a:spcPts val="0"/>
              </a:spcAft>
              <a:buClr>
                <a:schemeClr val="dk1"/>
              </a:buClr>
              <a:buSzPts val="6614"/>
              <a:buChar char="•"/>
              <a:defRPr sz="6614"/>
            </a:lvl3pPr>
            <a:lvl4pPr indent="-578612" lvl="3" marL="1828800" algn="l">
              <a:lnSpc>
                <a:spcPct val="90000"/>
              </a:lnSpc>
              <a:spcBef>
                <a:spcPts val="1378"/>
              </a:spcBef>
              <a:spcAft>
                <a:spcPts val="0"/>
              </a:spcAft>
              <a:buClr>
                <a:schemeClr val="dk1"/>
              </a:buClr>
              <a:buSzPts val="5512"/>
              <a:buChar char="•"/>
              <a:defRPr sz="5512"/>
            </a:lvl4pPr>
            <a:lvl5pPr indent="-578612" lvl="4" marL="2286000" algn="l">
              <a:lnSpc>
                <a:spcPct val="90000"/>
              </a:lnSpc>
              <a:spcBef>
                <a:spcPts val="1378"/>
              </a:spcBef>
              <a:spcAft>
                <a:spcPts val="0"/>
              </a:spcAft>
              <a:buClr>
                <a:schemeClr val="dk1"/>
              </a:buClr>
              <a:buSzPts val="5512"/>
              <a:buChar char="•"/>
              <a:defRPr sz="5512"/>
            </a:lvl5pPr>
            <a:lvl6pPr indent="-578612" lvl="5" marL="2743200" algn="l">
              <a:lnSpc>
                <a:spcPct val="90000"/>
              </a:lnSpc>
              <a:spcBef>
                <a:spcPts val="1378"/>
              </a:spcBef>
              <a:spcAft>
                <a:spcPts val="0"/>
              </a:spcAft>
              <a:buClr>
                <a:schemeClr val="dk1"/>
              </a:buClr>
              <a:buSzPts val="5512"/>
              <a:buChar char="•"/>
              <a:defRPr sz="5512"/>
            </a:lvl6pPr>
            <a:lvl7pPr indent="-578612" lvl="6" marL="3200400" algn="l">
              <a:lnSpc>
                <a:spcPct val="90000"/>
              </a:lnSpc>
              <a:spcBef>
                <a:spcPts val="1378"/>
              </a:spcBef>
              <a:spcAft>
                <a:spcPts val="0"/>
              </a:spcAft>
              <a:buClr>
                <a:schemeClr val="dk1"/>
              </a:buClr>
              <a:buSzPts val="5512"/>
              <a:buChar char="•"/>
              <a:defRPr sz="5512"/>
            </a:lvl7pPr>
            <a:lvl8pPr indent="-578612" lvl="7" marL="3657600" algn="l">
              <a:lnSpc>
                <a:spcPct val="90000"/>
              </a:lnSpc>
              <a:spcBef>
                <a:spcPts val="1378"/>
              </a:spcBef>
              <a:spcAft>
                <a:spcPts val="0"/>
              </a:spcAft>
              <a:buClr>
                <a:schemeClr val="dk1"/>
              </a:buClr>
              <a:buSzPts val="5512"/>
              <a:buChar char="•"/>
              <a:defRPr sz="5512"/>
            </a:lvl8pPr>
            <a:lvl9pPr indent="-578612" lvl="8" marL="4114800" algn="l">
              <a:lnSpc>
                <a:spcPct val="90000"/>
              </a:lnSpc>
              <a:spcBef>
                <a:spcPts val="1378"/>
              </a:spcBef>
              <a:spcAft>
                <a:spcPts val="0"/>
              </a:spcAft>
              <a:buClr>
                <a:schemeClr val="dk1"/>
              </a:buClr>
              <a:buSzPts val="5512"/>
              <a:buChar char="•"/>
              <a:defRPr sz="5512"/>
            </a:lvl9pPr>
          </a:lstStyle>
          <a:p/>
        </p:txBody>
      </p:sp>
      <p:sp>
        <p:nvSpPr>
          <p:cNvPr id="57" name="Google Shape;57;p12"/>
          <p:cNvSpPr txBox="1"/>
          <p:nvPr>
            <p:ph idx="2" type="body"/>
          </p:nvPr>
        </p:nvSpPr>
        <p:spPr>
          <a:xfrm>
            <a:off x="1735780" y="10799922"/>
            <a:ext cx="8127648" cy="2000819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756"/>
              </a:spcBef>
              <a:spcAft>
                <a:spcPts val="0"/>
              </a:spcAft>
              <a:buClr>
                <a:schemeClr val="dk1"/>
              </a:buClr>
              <a:buSzPts val="4409"/>
              <a:buNone/>
              <a:defRPr sz="4409"/>
            </a:lvl1pPr>
            <a:lvl2pPr indent="-228600" lvl="1" marL="914400" algn="l">
              <a:lnSpc>
                <a:spcPct val="90000"/>
              </a:lnSpc>
              <a:spcBef>
                <a:spcPts val="1378"/>
              </a:spcBef>
              <a:spcAft>
                <a:spcPts val="0"/>
              </a:spcAft>
              <a:buClr>
                <a:schemeClr val="dk1"/>
              </a:buClr>
              <a:buSzPts val="3858"/>
              <a:buNone/>
              <a:defRPr sz="3858"/>
            </a:lvl2pPr>
            <a:lvl3pPr indent="-228600" lvl="2" marL="1371600" algn="l">
              <a:lnSpc>
                <a:spcPct val="90000"/>
              </a:lnSpc>
              <a:spcBef>
                <a:spcPts val="1378"/>
              </a:spcBef>
              <a:spcAft>
                <a:spcPts val="0"/>
              </a:spcAft>
              <a:buClr>
                <a:schemeClr val="dk1"/>
              </a:buClr>
              <a:buSzPts val="3307"/>
              <a:buNone/>
              <a:defRPr sz="3307"/>
            </a:lvl3pPr>
            <a:lvl4pPr indent="-228600" lvl="3" marL="1828800" algn="l">
              <a:lnSpc>
                <a:spcPct val="90000"/>
              </a:lnSpc>
              <a:spcBef>
                <a:spcPts val="1378"/>
              </a:spcBef>
              <a:spcAft>
                <a:spcPts val="0"/>
              </a:spcAft>
              <a:buClr>
                <a:schemeClr val="dk1"/>
              </a:buClr>
              <a:buSzPts val="2756"/>
              <a:buNone/>
              <a:defRPr sz="2756"/>
            </a:lvl4pPr>
            <a:lvl5pPr indent="-228600" lvl="4" marL="2286000" algn="l">
              <a:lnSpc>
                <a:spcPct val="90000"/>
              </a:lnSpc>
              <a:spcBef>
                <a:spcPts val="1378"/>
              </a:spcBef>
              <a:spcAft>
                <a:spcPts val="0"/>
              </a:spcAft>
              <a:buClr>
                <a:schemeClr val="dk1"/>
              </a:buClr>
              <a:buSzPts val="2756"/>
              <a:buNone/>
              <a:defRPr sz="2756"/>
            </a:lvl5pPr>
            <a:lvl6pPr indent="-228600" lvl="5" marL="2743200" algn="l">
              <a:lnSpc>
                <a:spcPct val="90000"/>
              </a:lnSpc>
              <a:spcBef>
                <a:spcPts val="1378"/>
              </a:spcBef>
              <a:spcAft>
                <a:spcPts val="0"/>
              </a:spcAft>
              <a:buClr>
                <a:schemeClr val="dk1"/>
              </a:buClr>
              <a:buSzPts val="2756"/>
              <a:buNone/>
              <a:defRPr sz="2756"/>
            </a:lvl6pPr>
            <a:lvl7pPr indent="-228600" lvl="6" marL="3200400" algn="l">
              <a:lnSpc>
                <a:spcPct val="90000"/>
              </a:lnSpc>
              <a:spcBef>
                <a:spcPts val="1378"/>
              </a:spcBef>
              <a:spcAft>
                <a:spcPts val="0"/>
              </a:spcAft>
              <a:buClr>
                <a:schemeClr val="dk1"/>
              </a:buClr>
              <a:buSzPts val="2756"/>
              <a:buNone/>
              <a:defRPr sz="2756"/>
            </a:lvl7pPr>
            <a:lvl8pPr indent="-228600" lvl="7" marL="3657600" algn="l">
              <a:lnSpc>
                <a:spcPct val="90000"/>
              </a:lnSpc>
              <a:spcBef>
                <a:spcPts val="1378"/>
              </a:spcBef>
              <a:spcAft>
                <a:spcPts val="0"/>
              </a:spcAft>
              <a:buClr>
                <a:schemeClr val="dk1"/>
              </a:buClr>
              <a:buSzPts val="2756"/>
              <a:buNone/>
              <a:defRPr sz="2756"/>
            </a:lvl8pPr>
            <a:lvl9pPr indent="-228600" lvl="8" marL="4114800" algn="l">
              <a:lnSpc>
                <a:spcPct val="90000"/>
              </a:lnSpc>
              <a:spcBef>
                <a:spcPts val="1378"/>
              </a:spcBef>
              <a:spcAft>
                <a:spcPts val="0"/>
              </a:spcAft>
              <a:buClr>
                <a:schemeClr val="dk1"/>
              </a:buClr>
              <a:buSzPts val="2756"/>
              <a:buNone/>
              <a:defRPr sz="2756"/>
            </a:lvl9pPr>
          </a:lstStyle>
          <a:p/>
        </p:txBody>
      </p:sp>
      <p:sp>
        <p:nvSpPr>
          <p:cNvPr id="58" name="Google Shape;58;p12"/>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1735780" y="2399982"/>
            <a:ext cx="8127648" cy="839993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8819"/>
              <a:buFont typeface="Calibri"/>
              <a:buNone/>
              <a:defRPr sz="881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p:nvPr>
            <p:ph idx="2" type="pic"/>
          </p:nvPr>
        </p:nvSpPr>
        <p:spPr>
          <a:xfrm>
            <a:off x="10713272" y="5183304"/>
            <a:ext cx="12757487" cy="25583147"/>
          </a:xfrm>
          <a:prstGeom prst="rect">
            <a:avLst/>
          </a:prstGeom>
          <a:noFill/>
          <a:ln>
            <a:noFill/>
          </a:ln>
        </p:spPr>
      </p:sp>
      <p:sp>
        <p:nvSpPr>
          <p:cNvPr id="64" name="Google Shape;64;p13"/>
          <p:cNvSpPr txBox="1"/>
          <p:nvPr>
            <p:ph idx="1" type="body"/>
          </p:nvPr>
        </p:nvSpPr>
        <p:spPr>
          <a:xfrm>
            <a:off x="1735780" y="10799922"/>
            <a:ext cx="8127648" cy="2000819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756"/>
              </a:spcBef>
              <a:spcAft>
                <a:spcPts val="0"/>
              </a:spcAft>
              <a:buClr>
                <a:schemeClr val="dk1"/>
              </a:buClr>
              <a:buSzPts val="4409"/>
              <a:buNone/>
              <a:defRPr sz="4409"/>
            </a:lvl1pPr>
            <a:lvl2pPr indent="-228600" lvl="1" marL="914400" algn="l">
              <a:lnSpc>
                <a:spcPct val="90000"/>
              </a:lnSpc>
              <a:spcBef>
                <a:spcPts val="1378"/>
              </a:spcBef>
              <a:spcAft>
                <a:spcPts val="0"/>
              </a:spcAft>
              <a:buClr>
                <a:schemeClr val="dk1"/>
              </a:buClr>
              <a:buSzPts val="3858"/>
              <a:buNone/>
              <a:defRPr sz="3858"/>
            </a:lvl2pPr>
            <a:lvl3pPr indent="-228600" lvl="2" marL="1371600" algn="l">
              <a:lnSpc>
                <a:spcPct val="90000"/>
              </a:lnSpc>
              <a:spcBef>
                <a:spcPts val="1378"/>
              </a:spcBef>
              <a:spcAft>
                <a:spcPts val="0"/>
              </a:spcAft>
              <a:buClr>
                <a:schemeClr val="dk1"/>
              </a:buClr>
              <a:buSzPts val="3307"/>
              <a:buNone/>
              <a:defRPr sz="3307"/>
            </a:lvl3pPr>
            <a:lvl4pPr indent="-228600" lvl="3" marL="1828800" algn="l">
              <a:lnSpc>
                <a:spcPct val="90000"/>
              </a:lnSpc>
              <a:spcBef>
                <a:spcPts val="1378"/>
              </a:spcBef>
              <a:spcAft>
                <a:spcPts val="0"/>
              </a:spcAft>
              <a:buClr>
                <a:schemeClr val="dk1"/>
              </a:buClr>
              <a:buSzPts val="2756"/>
              <a:buNone/>
              <a:defRPr sz="2756"/>
            </a:lvl4pPr>
            <a:lvl5pPr indent="-228600" lvl="4" marL="2286000" algn="l">
              <a:lnSpc>
                <a:spcPct val="90000"/>
              </a:lnSpc>
              <a:spcBef>
                <a:spcPts val="1378"/>
              </a:spcBef>
              <a:spcAft>
                <a:spcPts val="0"/>
              </a:spcAft>
              <a:buClr>
                <a:schemeClr val="dk1"/>
              </a:buClr>
              <a:buSzPts val="2756"/>
              <a:buNone/>
              <a:defRPr sz="2756"/>
            </a:lvl5pPr>
            <a:lvl6pPr indent="-228600" lvl="5" marL="2743200" algn="l">
              <a:lnSpc>
                <a:spcPct val="90000"/>
              </a:lnSpc>
              <a:spcBef>
                <a:spcPts val="1378"/>
              </a:spcBef>
              <a:spcAft>
                <a:spcPts val="0"/>
              </a:spcAft>
              <a:buClr>
                <a:schemeClr val="dk1"/>
              </a:buClr>
              <a:buSzPts val="2756"/>
              <a:buNone/>
              <a:defRPr sz="2756"/>
            </a:lvl6pPr>
            <a:lvl7pPr indent="-228600" lvl="6" marL="3200400" algn="l">
              <a:lnSpc>
                <a:spcPct val="90000"/>
              </a:lnSpc>
              <a:spcBef>
                <a:spcPts val="1378"/>
              </a:spcBef>
              <a:spcAft>
                <a:spcPts val="0"/>
              </a:spcAft>
              <a:buClr>
                <a:schemeClr val="dk1"/>
              </a:buClr>
              <a:buSzPts val="2756"/>
              <a:buNone/>
              <a:defRPr sz="2756"/>
            </a:lvl7pPr>
            <a:lvl8pPr indent="-228600" lvl="7" marL="3657600" algn="l">
              <a:lnSpc>
                <a:spcPct val="90000"/>
              </a:lnSpc>
              <a:spcBef>
                <a:spcPts val="1378"/>
              </a:spcBef>
              <a:spcAft>
                <a:spcPts val="0"/>
              </a:spcAft>
              <a:buClr>
                <a:schemeClr val="dk1"/>
              </a:buClr>
              <a:buSzPts val="2756"/>
              <a:buNone/>
              <a:defRPr sz="2756"/>
            </a:lvl8pPr>
            <a:lvl9pPr indent="-228600" lvl="8" marL="4114800" algn="l">
              <a:lnSpc>
                <a:spcPct val="90000"/>
              </a:lnSpc>
              <a:spcBef>
                <a:spcPts val="1378"/>
              </a:spcBef>
              <a:spcAft>
                <a:spcPts val="0"/>
              </a:spcAft>
              <a:buClr>
                <a:schemeClr val="dk1"/>
              </a:buClr>
              <a:buSzPts val="2756"/>
              <a:buNone/>
              <a:defRPr sz="2756"/>
            </a:lvl9pPr>
          </a:lstStyle>
          <a:p/>
        </p:txBody>
      </p:sp>
      <p:sp>
        <p:nvSpPr>
          <p:cNvPr id="65" name="Google Shape;65;p13"/>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3"/>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3"/>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PY"/>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1732499" y="1916661"/>
            <a:ext cx="21734978" cy="695828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2126"/>
              <a:buFont typeface="Calibri"/>
              <a:buNone/>
              <a:defRPr b="0" i="0" sz="12126"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1732499" y="9583264"/>
            <a:ext cx="21734978" cy="22841503"/>
          </a:xfrm>
          <a:prstGeom prst="rect">
            <a:avLst/>
          </a:prstGeom>
          <a:noFill/>
          <a:ln>
            <a:noFill/>
          </a:ln>
        </p:spPr>
        <p:txBody>
          <a:bodyPr anchorCtr="0" anchor="t" bIns="45700" lIns="91425" spcFirstLastPara="1" rIns="91425" wrap="square" tIns="45700">
            <a:normAutofit/>
          </a:bodyPr>
          <a:lstStyle>
            <a:lvl1pPr indent="-718629" lvl="0" marL="457200" marR="0" rtl="0" algn="l">
              <a:lnSpc>
                <a:spcPct val="90000"/>
              </a:lnSpc>
              <a:spcBef>
                <a:spcPts val="2756"/>
              </a:spcBef>
              <a:spcAft>
                <a:spcPts val="0"/>
              </a:spcAft>
              <a:buClr>
                <a:schemeClr val="dk1"/>
              </a:buClr>
              <a:buSzPts val="7717"/>
              <a:buFont typeface="Arial"/>
              <a:buChar char="•"/>
              <a:defRPr b="0" i="0" sz="7717" u="none" cap="none" strike="noStrike">
                <a:solidFill>
                  <a:schemeClr val="dk1"/>
                </a:solidFill>
                <a:latin typeface="Calibri"/>
                <a:ea typeface="Calibri"/>
                <a:cs typeface="Calibri"/>
                <a:sym typeface="Calibri"/>
              </a:defRPr>
            </a:lvl1pPr>
            <a:lvl2pPr indent="-648589" lvl="1" marL="914400" marR="0" rtl="0" algn="l">
              <a:lnSpc>
                <a:spcPct val="90000"/>
              </a:lnSpc>
              <a:spcBef>
                <a:spcPts val="1378"/>
              </a:spcBef>
              <a:spcAft>
                <a:spcPts val="0"/>
              </a:spcAft>
              <a:buClr>
                <a:schemeClr val="dk1"/>
              </a:buClr>
              <a:buSzPts val="6614"/>
              <a:buFont typeface="Arial"/>
              <a:buChar char="•"/>
              <a:defRPr b="0" i="0" sz="6614" u="none" cap="none" strike="noStrike">
                <a:solidFill>
                  <a:schemeClr val="dk1"/>
                </a:solidFill>
                <a:latin typeface="Calibri"/>
                <a:ea typeface="Calibri"/>
                <a:cs typeface="Calibri"/>
                <a:sym typeface="Calibri"/>
              </a:defRPr>
            </a:lvl2pPr>
            <a:lvl3pPr indent="-578612" lvl="2" marL="1371600" marR="0" rtl="0" algn="l">
              <a:lnSpc>
                <a:spcPct val="90000"/>
              </a:lnSpc>
              <a:spcBef>
                <a:spcPts val="1378"/>
              </a:spcBef>
              <a:spcAft>
                <a:spcPts val="0"/>
              </a:spcAft>
              <a:buClr>
                <a:schemeClr val="dk1"/>
              </a:buClr>
              <a:buSzPts val="5512"/>
              <a:buFont typeface="Arial"/>
              <a:buChar char="•"/>
              <a:defRPr b="0" i="0" sz="5512" u="none" cap="none" strike="noStrike">
                <a:solidFill>
                  <a:schemeClr val="dk1"/>
                </a:solidFill>
                <a:latin typeface="Calibri"/>
                <a:ea typeface="Calibri"/>
                <a:cs typeface="Calibri"/>
                <a:sym typeface="Calibri"/>
              </a:defRPr>
            </a:lvl3pPr>
            <a:lvl4pPr indent="-543623" lvl="3" marL="18288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4pPr>
            <a:lvl5pPr indent="-543623" lvl="4" marL="22860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5pPr>
            <a:lvl6pPr indent="-543623" lvl="5" marL="27432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6pPr>
            <a:lvl7pPr indent="-543623" lvl="6" marL="32004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7pPr>
            <a:lvl8pPr indent="-543623" lvl="7" marL="36576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8pPr>
            <a:lvl9pPr indent="-543623" lvl="8" marL="4114800" marR="0" rtl="0" algn="l">
              <a:lnSpc>
                <a:spcPct val="90000"/>
              </a:lnSpc>
              <a:spcBef>
                <a:spcPts val="1378"/>
              </a:spcBef>
              <a:spcAft>
                <a:spcPts val="0"/>
              </a:spcAft>
              <a:buClr>
                <a:schemeClr val="dk1"/>
              </a:buClr>
              <a:buSzPts val="4961"/>
              <a:buFont typeface="Arial"/>
              <a:buChar char="•"/>
              <a:defRPr b="0" i="0" sz="4961"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1732498" y="33366432"/>
            <a:ext cx="5669994" cy="191665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307"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8347492" y="33366432"/>
            <a:ext cx="8504992" cy="191665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307"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17797483" y="33366432"/>
            <a:ext cx="5669994" cy="191665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3307" u="none" cap="none" strike="noStrike">
                <a:solidFill>
                  <a:srgbClr val="888888"/>
                </a:solidFill>
                <a:latin typeface="Calibri"/>
                <a:ea typeface="Calibri"/>
                <a:cs typeface="Calibri"/>
                <a:sym typeface="Calibri"/>
              </a:defRPr>
            </a:lvl1pPr>
            <a:lvl2pPr indent="0" lvl="1" marL="0" marR="0" rtl="0" algn="r">
              <a:spcBef>
                <a:spcPts val="0"/>
              </a:spcBef>
              <a:buNone/>
              <a:defRPr b="0" i="0" sz="3307" u="none" cap="none" strike="noStrike">
                <a:solidFill>
                  <a:srgbClr val="888888"/>
                </a:solidFill>
                <a:latin typeface="Calibri"/>
                <a:ea typeface="Calibri"/>
                <a:cs typeface="Calibri"/>
                <a:sym typeface="Calibri"/>
              </a:defRPr>
            </a:lvl2pPr>
            <a:lvl3pPr indent="0" lvl="2" marL="0" marR="0" rtl="0" algn="r">
              <a:spcBef>
                <a:spcPts val="0"/>
              </a:spcBef>
              <a:buNone/>
              <a:defRPr b="0" i="0" sz="3307" u="none" cap="none" strike="noStrike">
                <a:solidFill>
                  <a:srgbClr val="888888"/>
                </a:solidFill>
                <a:latin typeface="Calibri"/>
                <a:ea typeface="Calibri"/>
                <a:cs typeface="Calibri"/>
                <a:sym typeface="Calibri"/>
              </a:defRPr>
            </a:lvl3pPr>
            <a:lvl4pPr indent="0" lvl="3" marL="0" marR="0" rtl="0" algn="r">
              <a:spcBef>
                <a:spcPts val="0"/>
              </a:spcBef>
              <a:buNone/>
              <a:defRPr b="0" i="0" sz="3307" u="none" cap="none" strike="noStrike">
                <a:solidFill>
                  <a:srgbClr val="888888"/>
                </a:solidFill>
                <a:latin typeface="Calibri"/>
                <a:ea typeface="Calibri"/>
                <a:cs typeface="Calibri"/>
                <a:sym typeface="Calibri"/>
              </a:defRPr>
            </a:lvl4pPr>
            <a:lvl5pPr indent="0" lvl="4" marL="0" marR="0" rtl="0" algn="r">
              <a:spcBef>
                <a:spcPts val="0"/>
              </a:spcBef>
              <a:buNone/>
              <a:defRPr b="0" i="0" sz="3307" u="none" cap="none" strike="noStrike">
                <a:solidFill>
                  <a:srgbClr val="888888"/>
                </a:solidFill>
                <a:latin typeface="Calibri"/>
                <a:ea typeface="Calibri"/>
                <a:cs typeface="Calibri"/>
                <a:sym typeface="Calibri"/>
              </a:defRPr>
            </a:lvl5pPr>
            <a:lvl6pPr indent="0" lvl="5" marL="0" marR="0" rtl="0" algn="r">
              <a:spcBef>
                <a:spcPts val="0"/>
              </a:spcBef>
              <a:buNone/>
              <a:defRPr b="0" i="0" sz="3307" u="none" cap="none" strike="noStrike">
                <a:solidFill>
                  <a:srgbClr val="888888"/>
                </a:solidFill>
                <a:latin typeface="Calibri"/>
                <a:ea typeface="Calibri"/>
                <a:cs typeface="Calibri"/>
                <a:sym typeface="Calibri"/>
              </a:defRPr>
            </a:lvl6pPr>
            <a:lvl7pPr indent="0" lvl="6" marL="0" marR="0" rtl="0" algn="r">
              <a:spcBef>
                <a:spcPts val="0"/>
              </a:spcBef>
              <a:buNone/>
              <a:defRPr b="0" i="0" sz="3307" u="none" cap="none" strike="noStrike">
                <a:solidFill>
                  <a:srgbClr val="888888"/>
                </a:solidFill>
                <a:latin typeface="Calibri"/>
                <a:ea typeface="Calibri"/>
                <a:cs typeface="Calibri"/>
                <a:sym typeface="Calibri"/>
              </a:defRPr>
            </a:lvl7pPr>
            <a:lvl8pPr indent="0" lvl="7" marL="0" marR="0" rtl="0" algn="r">
              <a:spcBef>
                <a:spcPts val="0"/>
              </a:spcBef>
              <a:buNone/>
              <a:defRPr b="0" i="0" sz="3307" u="none" cap="none" strike="noStrike">
                <a:solidFill>
                  <a:srgbClr val="888888"/>
                </a:solidFill>
                <a:latin typeface="Calibri"/>
                <a:ea typeface="Calibri"/>
                <a:cs typeface="Calibri"/>
                <a:sym typeface="Calibri"/>
              </a:defRPr>
            </a:lvl8pPr>
            <a:lvl9pPr indent="0" lvl="8" marL="0" marR="0" rtl="0" algn="r">
              <a:spcBef>
                <a:spcPts val="0"/>
              </a:spcBef>
              <a:buNone/>
              <a:defRPr b="0" i="0" sz="3307"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PY"/>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1732500" y="3457862"/>
            <a:ext cx="21735000" cy="3012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2100"/>
              <a:buFont typeface="Calibri"/>
              <a:buNone/>
            </a:pPr>
            <a:r>
              <a:rPr b="1" lang="es-PY"/>
              <a:t>RESUMEN DE LA ACTIVIDAD</a:t>
            </a:r>
            <a:endParaRPr/>
          </a:p>
        </p:txBody>
      </p:sp>
      <p:sp>
        <p:nvSpPr>
          <p:cNvPr id="85" name="Google Shape;85;p1"/>
          <p:cNvSpPr txBox="1"/>
          <p:nvPr>
            <p:ph idx="1" type="body"/>
          </p:nvPr>
        </p:nvSpPr>
        <p:spPr>
          <a:xfrm>
            <a:off x="3011572" y="6987050"/>
            <a:ext cx="19176900" cy="228414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7700"/>
              <a:buNone/>
            </a:pPr>
            <a:r>
              <a:rPr lang="es-PY"/>
              <a:t>SEGÚN LA GBCyE: </a:t>
            </a:r>
            <a:endParaRPr/>
          </a:p>
          <a:p>
            <a:pPr indent="0" lvl="0" marL="0" rtl="0" algn="l">
              <a:lnSpc>
                <a:spcPct val="90000"/>
              </a:lnSpc>
              <a:spcBef>
                <a:spcPts val="2756"/>
              </a:spcBef>
              <a:spcAft>
                <a:spcPts val="0"/>
              </a:spcAft>
              <a:buClr>
                <a:schemeClr val="dk1"/>
              </a:buClr>
              <a:buSzPts val="6600"/>
              <a:buNone/>
            </a:pPr>
            <a:r>
              <a:rPr i="1" lang="es-PY"/>
              <a:t>T</a:t>
            </a:r>
            <a:r>
              <a:rPr i="1" lang="es-PY"/>
              <a:t>odos los beneficiarios deberán presentar un documento resumen en formato póster, el cual será publicado en un repositorio de las actividades de CyT apoyadas por este instrumento. Este será de acceso público desde la página web del CONACYT. De igual manera, este resumen deberá estar disponible en la página web de la institución proponente y asociada, si fuera el caso.</a:t>
            </a:r>
            <a:endParaRPr i="1"/>
          </a:p>
          <a:p>
            <a:pPr indent="-139969" lvl="0" marL="629999" rtl="0" algn="l">
              <a:lnSpc>
                <a:spcPct val="90000"/>
              </a:lnSpc>
              <a:spcBef>
                <a:spcPts val="2756"/>
              </a:spcBef>
              <a:spcAft>
                <a:spcPts val="0"/>
              </a:spcAft>
              <a:buClr>
                <a:schemeClr val="dk1"/>
              </a:buClr>
              <a:buSzPts val="7717"/>
              <a:buNone/>
            </a:pPr>
            <a:r>
              <a:t/>
            </a:r>
            <a:endParaRPr/>
          </a:p>
          <a:p>
            <a:pPr indent="-629999" lvl="0" marL="629999" rtl="0" algn="l">
              <a:lnSpc>
                <a:spcPct val="90000"/>
              </a:lnSpc>
              <a:spcBef>
                <a:spcPts val="2756"/>
              </a:spcBef>
              <a:spcAft>
                <a:spcPts val="0"/>
              </a:spcAft>
              <a:buClr>
                <a:schemeClr val="dk1"/>
              </a:buClr>
              <a:buSzPts val="7700"/>
              <a:buChar char="•"/>
            </a:pPr>
            <a:r>
              <a:rPr lang="es-PY"/>
              <a:t>FAVOR COMPLETAR EL </a:t>
            </a:r>
            <a:r>
              <a:rPr lang="es-PY"/>
              <a:t>PÓSTER</a:t>
            </a:r>
            <a:r>
              <a:rPr lang="es-PY"/>
              <a:t> QUE CORRESPONDA A LA MODALIDAD DE ACTIVIDAD REALIZADA (MODALIDAD A – LÁMINA 2, MODALIDAD B – LÁMINA 3).</a:t>
            </a:r>
            <a:endParaRPr/>
          </a:p>
          <a:p>
            <a:pPr indent="-629999" lvl="0" marL="629999" rtl="0" algn="l">
              <a:lnSpc>
                <a:spcPct val="90000"/>
              </a:lnSpc>
              <a:spcBef>
                <a:spcPts val="2756"/>
              </a:spcBef>
              <a:spcAft>
                <a:spcPts val="0"/>
              </a:spcAft>
              <a:buClr>
                <a:schemeClr val="dk1"/>
              </a:buClr>
              <a:buSzPts val="7700"/>
              <a:buChar char="•"/>
            </a:pPr>
            <a:r>
              <a:rPr lang="es-PY"/>
              <a:t>ELIMINAR LAS DEMÁS LÁMINAS</a:t>
            </a:r>
            <a:endParaRPr/>
          </a:p>
          <a:p>
            <a:pPr indent="-629999" lvl="0" marL="629999" rtl="0" algn="l">
              <a:lnSpc>
                <a:spcPct val="90000"/>
              </a:lnSpc>
              <a:spcBef>
                <a:spcPts val="2756"/>
              </a:spcBef>
              <a:spcAft>
                <a:spcPts val="0"/>
              </a:spcAft>
              <a:buClr>
                <a:schemeClr val="dk1"/>
              </a:buClr>
              <a:buSzPts val="7700"/>
              <a:buChar char="•"/>
            </a:pPr>
            <a:r>
              <a:rPr lang="es-PY"/>
              <a:t>GUARDAR Y CARGAR EN EL SPI EN FORMATO EDITABLE</a:t>
            </a:r>
            <a:endParaRPr/>
          </a:p>
        </p:txBody>
      </p:sp>
      <p:sp>
        <p:nvSpPr>
          <p:cNvPr id="86" name="Google Shape;86;p1"/>
          <p:cNvSpPr/>
          <p:nvPr/>
        </p:nvSpPr>
        <p:spPr>
          <a:xfrm>
            <a:off x="0" y="0"/>
            <a:ext cx="25199975" cy="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87" name="Google Shape;87;p1"/>
          <p:cNvPicPr preferRelativeResize="0"/>
          <p:nvPr/>
        </p:nvPicPr>
        <p:blipFill>
          <a:blip r:embed="rId3">
            <a:alphaModFix/>
          </a:blip>
          <a:stretch>
            <a:fillRect/>
          </a:stretch>
        </p:blipFill>
        <p:spPr>
          <a:xfrm>
            <a:off x="3507850" y="1032575"/>
            <a:ext cx="18184274" cy="190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2"/>
          <p:cNvPicPr preferRelativeResize="0"/>
          <p:nvPr/>
        </p:nvPicPr>
        <p:blipFill rotWithShape="1">
          <a:blip r:embed="rId3">
            <a:alphaModFix amt="39000"/>
          </a:blip>
          <a:srcRect b="32505" l="0" r="0" t="0"/>
          <a:stretch/>
        </p:blipFill>
        <p:spPr>
          <a:xfrm>
            <a:off x="105350" y="22125471"/>
            <a:ext cx="25199976" cy="12279951"/>
          </a:xfrm>
          <a:prstGeom prst="rect">
            <a:avLst/>
          </a:prstGeom>
          <a:noFill/>
          <a:ln>
            <a:noFill/>
          </a:ln>
        </p:spPr>
      </p:pic>
      <p:sp>
        <p:nvSpPr>
          <p:cNvPr id="93" name="Google Shape;93;p2"/>
          <p:cNvSpPr/>
          <p:nvPr/>
        </p:nvSpPr>
        <p:spPr>
          <a:xfrm>
            <a:off x="1498063" y="9948355"/>
            <a:ext cx="10182803" cy="4591680"/>
          </a:xfrm>
          <a:prstGeom prst="roundRect">
            <a:avLst>
              <a:gd fmla="val 16667" name="adj"/>
            </a:avLst>
          </a:prstGeom>
          <a:solidFill>
            <a:schemeClr val="accent2">
              <a:alpha val="47843"/>
            </a:schemeClr>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2"/>
          <p:cNvSpPr/>
          <p:nvPr/>
        </p:nvSpPr>
        <p:spPr>
          <a:xfrm>
            <a:off x="-18716" y="4874286"/>
            <a:ext cx="25218691" cy="459168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5" name="Google Shape;95;p2"/>
          <p:cNvSpPr/>
          <p:nvPr/>
        </p:nvSpPr>
        <p:spPr>
          <a:xfrm>
            <a:off x="13266271" y="10124642"/>
            <a:ext cx="10661042" cy="1098000"/>
          </a:xfrm>
          <a:custGeom>
            <a:rect b="b" l="l" r="r" t="t"/>
            <a:pathLst>
              <a:path extrusionOk="0" fill="none" h="1098000" w="10661042">
                <a:moveTo>
                  <a:pt x="0" y="0"/>
                </a:moveTo>
                <a:cubicBezTo>
                  <a:pt x="1186132" y="51577"/>
                  <a:pt x="5990345" y="70349"/>
                  <a:pt x="10661042" y="0"/>
                </a:cubicBezTo>
                <a:cubicBezTo>
                  <a:pt x="10564869" y="331804"/>
                  <a:pt x="10681822" y="768770"/>
                  <a:pt x="10661042" y="1098000"/>
                </a:cubicBezTo>
                <a:cubicBezTo>
                  <a:pt x="7315472" y="1131153"/>
                  <a:pt x="1513456" y="1060466"/>
                  <a:pt x="0" y="1098000"/>
                </a:cubicBezTo>
                <a:cubicBezTo>
                  <a:pt x="-84589" y="591348"/>
                  <a:pt x="-71414" y="363492"/>
                  <a:pt x="0" y="0"/>
                </a:cubicBezTo>
                <a:close/>
              </a:path>
              <a:path extrusionOk="0" h="1098000" w="10661042">
                <a:moveTo>
                  <a:pt x="0" y="0"/>
                </a:moveTo>
                <a:cubicBezTo>
                  <a:pt x="1218086" y="47858"/>
                  <a:pt x="8614344" y="16879"/>
                  <a:pt x="10661042" y="0"/>
                </a:cubicBezTo>
                <a:cubicBezTo>
                  <a:pt x="10684350" y="520014"/>
                  <a:pt x="10682951" y="847807"/>
                  <a:pt x="10661042" y="1098000"/>
                </a:cubicBezTo>
                <a:cubicBezTo>
                  <a:pt x="8049448" y="982995"/>
                  <a:pt x="3629664" y="1090659"/>
                  <a:pt x="0" y="1098000"/>
                </a:cubicBezTo>
                <a:cubicBezTo>
                  <a:pt x="-88990" y="967745"/>
                  <a:pt x="-24100" y="202622"/>
                  <a:pt x="0" y="0"/>
                </a:cubicBezTo>
                <a:close/>
              </a:path>
            </a:pathLst>
          </a:cu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DESCRIPCIÓN</a:t>
            </a:r>
            <a:endParaRPr/>
          </a:p>
        </p:txBody>
      </p:sp>
      <p:sp>
        <p:nvSpPr>
          <p:cNvPr id="96" name="Google Shape;96;p2"/>
          <p:cNvSpPr txBox="1"/>
          <p:nvPr/>
        </p:nvSpPr>
        <p:spPr>
          <a:xfrm>
            <a:off x="2184510" y="5624403"/>
            <a:ext cx="21041674" cy="31700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4000">
                <a:solidFill>
                  <a:schemeClr val="lt1"/>
                </a:solidFill>
                <a:latin typeface="Calibri"/>
                <a:ea typeface="Calibri"/>
                <a:cs typeface="Calibri"/>
                <a:sym typeface="Calibri"/>
              </a:rPr>
              <a:t>CÓDIGO DE POSTULACIÓN: COFA03-XX</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INSTITUCIÓN BENEFICIARIA: </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NOMBRE DE LA ACTIVIDAD: </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FECHA/S DE LA ACTIVIDAD: DD/MM/23 – DD/MM/23</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CIUDAD – PAÍS:</a:t>
            </a:r>
            <a:endParaRPr/>
          </a:p>
        </p:txBody>
      </p:sp>
      <p:sp>
        <p:nvSpPr>
          <p:cNvPr id="97" name="Google Shape;97;p2"/>
          <p:cNvSpPr txBox="1"/>
          <p:nvPr/>
        </p:nvSpPr>
        <p:spPr>
          <a:xfrm>
            <a:off x="13266199" y="18622384"/>
            <a:ext cx="10660353" cy="1098000"/>
          </a:xfrm>
          <a:prstGeom prst="rect">
            <a:avLst/>
          </a:pr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OBJETIVOS</a:t>
            </a:r>
            <a:endParaRPr/>
          </a:p>
        </p:txBody>
      </p:sp>
      <p:sp>
        <p:nvSpPr>
          <p:cNvPr id="98" name="Google Shape;98;p2"/>
          <p:cNvSpPr/>
          <p:nvPr/>
        </p:nvSpPr>
        <p:spPr>
          <a:xfrm>
            <a:off x="13584362" y="11594558"/>
            <a:ext cx="9996203" cy="658835"/>
          </a:xfrm>
          <a:prstGeom prst="rect">
            <a:avLst/>
          </a:prstGeom>
          <a:solidFill>
            <a:schemeClr val="lt1"/>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AGREGAR AQUÍ LA DESCRIPCIÓN DE LA ACTIVIDAD.</a:t>
            </a:r>
            <a:endParaRPr sz="2000">
              <a:solidFill>
                <a:schemeClr val="dk1"/>
              </a:solidFill>
              <a:latin typeface="Arial"/>
              <a:ea typeface="Arial"/>
              <a:cs typeface="Arial"/>
              <a:sym typeface="Arial"/>
            </a:endParaRPr>
          </a:p>
        </p:txBody>
      </p:sp>
      <p:sp>
        <p:nvSpPr>
          <p:cNvPr id="99" name="Google Shape;99;p2"/>
          <p:cNvSpPr txBox="1"/>
          <p:nvPr/>
        </p:nvSpPr>
        <p:spPr>
          <a:xfrm>
            <a:off x="13355724" y="26204347"/>
            <a:ext cx="10660353" cy="1098000"/>
          </a:xfrm>
          <a:prstGeom prst="rect">
            <a:avLst/>
          </a:pr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LOGROS</a:t>
            </a:r>
            <a:endParaRPr/>
          </a:p>
        </p:txBody>
      </p:sp>
      <p:sp>
        <p:nvSpPr>
          <p:cNvPr id="100" name="Google Shape;100;p2"/>
          <p:cNvSpPr/>
          <p:nvPr/>
        </p:nvSpPr>
        <p:spPr>
          <a:xfrm>
            <a:off x="13593154" y="20051266"/>
            <a:ext cx="9996203" cy="3244158"/>
          </a:xfrm>
          <a:prstGeom prst="rect">
            <a:avLst/>
          </a:prstGeom>
          <a:solidFill>
            <a:schemeClr val="lt1"/>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ESCRIBIR OBJETIVOS GENERALES Y ESPECÍFICOS DE LA ACTIVIDAD .</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1:</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2:</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3:</a:t>
            </a:r>
            <a:endParaRPr sz="2000">
              <a:solidFill>
                <a:schemeClr val="dk1"/>
              </a:solidFill>
              <a:latin typeface="Arial"/>
              <a:ea typeface="Arial"/>
              <a:cs typeface="Arial"/>
              <a:sym typeface="Arial"/>
            </a:endParaRPr>
          </a:p>
        </p:txBody>
      </p:sp>
      <p:sp>
        <p:nvSpPr>
          <p:cNvPr id="101" name="Google Shape;101;p2"/>
          <p:cNvSpPr/>
          <p:nvPr/>
        </p:nvSpPr>
        <p:spPr>
          <a:xfrm>
            <a:off x="13682679" y="27649832"/>
            <a:ext cx="9996203" cy="2597827"/>
          </a:xfrm>
          <a:prstGeom prst="rect">
            <a:avLst/>
          </a:prstGeom>
          <a:solidFill>
            <a:schemeClr val="lt1">
              <a:alpha val="43921"/>
            </a:schemeClr>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1:</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2:</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3:</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4</a:t>
            </a:r>
            <a:endParaRPr sz="2000">
              <a:solidFill>
                <a:schemeClr val="dk1"/>
              </a:solidFill>
              <a:latin typeface="Arial"/>
              <a:ea typeface="Arial"/>
              <a:cs typeface="Arial"/>
              <a:sym typeface="Arial"/>
            </a:endParaRPr>
          </a:p>
        </p:txBody>
      </p:sp>
      <p:sp>
        <p:nvSpPr>
          <p:cNvPr id="102" name="Google Shape;102;p2"/>
          <p:cNvSpPr/>
          <p:nvPr/>
        </p:nvSpPr>
        <p:spPr>
          <a:xfrm>
            <a:off x="2047549" y="3187582"/>
            <a:ext cx="21583537"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3200">
                <a:solidFill>
                  <a:schemeClr val="dk1"/>
                </a:solidFill>
                <a:latin typeface="Calibri"/>
                <a:ea typeface="Calibri"/>
                <a:cs typeface="Calibri"/>
                <a:sym typeface="Calibri"/>
              </a:rPr>
              <a:t>COMPONENTE IV – INICIACIÓN Y APROPIACIÓN SOCIAL DE LA CIENCIA Y LA TECNOLOGÍA</a:t>
            </a:r>
            <a:endParaRPr/>
          </a:p>
          <a:p>
            <a:pPr indent="0" lvl="0" marL="0" marR="0" rtl="0" algn="ctr">
              <a:spcBef>
                <a:spcPts val="0"/>
              </a:spcBef>
              <a:spcAft>
                <a:spcPts val="0"/>
              </a:spcAft>
              <a:buNone/>
            </a:pPr>
            <a:r>
              <a:rPr b="1" lang="es-PY" sz="4000">
                <a:solidFill>
                  <a:schemeClr val="dk1"/>
                </a:solidFill>
                <a:latin typeface="Calibri"/>
                <a:ea typeface="Calibri"/>
                <a:cs typeface="Calibri"/>
                <a:sym typeface="Calibri"/>
              </a:rPr>
              <a:t>APOYO ECONÓMICO A FERIAS, OLIMPIADAS, CONCURSOS Y ACTIVIDADES DE CIENCIA Y TECNOLOGÍA</a:t>
            </a:r>
            <a:endParaRPr/>
          </a:p>
        </p:txBody>
      </p:sp>
      <p:sp>
        <p:nvSpPr>
          <p:cNvPr id="103" name="Google Shape;103;p2"/>
          <p:cNvSpPr txBox="1"/>
          <p:nvPr/>
        </p:nvSpPr>
        <p:spPr>
          <a:xfrm>
            <a:off x="889646" y="881400"/>
            <a:ext cx="4576800" cy="1553983"/>
          </a:xfrm>
          <a:prstGeom prst="rect">
            <a:avLst/>
          </a:prstGeom>
          <a:solidFill>
            <a:srgbClr val="FFFFFF"/>
          </a:solidFill>
          <a:ln cap="flat" cmpd="sng" w="952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s-PY" sz="3200">
                <a:solidFill>
                  <a:srgbClr val="FF0000"/>
                </a:solidFill>
                <a:latin typeface="Arial"/>
                <a:ea typeface="Arial"/>
                <a:cs typeface="Arial"/>
                <a:sym typeface="Arial"/>
              </a:rPr>
              <a:t>Colocar logo de la institución beneficiaria</a:t>
            </a:r>
            <a:endParaRPr sz="5400">
              <a:solidFill>
                <a:srgbClr val="FF0000"/>
              </a:solidFill>
              <a:latin typeface="Arial"/>
              <a:ea typeface="Arial"/>
              <a:cs typeface="Arial"/>
              <a:sym typeface="Arial"/>
            </a:endParaRPr>
          </a:p>
        </p:txBody>
      </p:sp>
      <p:sp>
        <p:nvSpPr>
          <p:cNvPr id="104" name="Google Shape;104;p2"/>
          <p:cNvSpPr/>
          <p:nvPr/>
        </p:nvSpPr>
        <p:spPr>
          <a:xfrm>
            <a:off x="1115822" y="11423022"/>
            <a:ext cx="10947286" cy="6158488"/>
          </a:xfrm>
          <a:custGeom>
            <a:rect b="b" l="l" r="r" t="t"/>
            <a:pathLst>
              <a:path extrusionOk="0" h="6158488" w="10947286">
                <a:moveTo>
                  <a:pt x="0" y="0"/>
                </a:moveTo>
                <a:cubicBezTo>
                  <a:pt x="4766229" y="134024"/>
                  <a:pt x="9709227" y="59384"/>
                  <a:pt x="10947286" y="0"/>
                </a:cubicBezTo>
                <a:cubicBezTo>
                  <a:pt x="11033114" y="826217"/>
                  <a:pt x="10778633" y="3625324"/>
                  <a:pt x="10947286" y="5132053"/>
                </a:cubicBezTo>
                <a:cubicBezTo>
                  <a:pt x="10757381" y="5184760"/>
                  <a:pt x="10365815" y="5582999"/>
                  <a:pt x="9920851" y="6158488"/>
                </a:cubicBezTo>
                <a:cubicBezTo>
                  <a:pt x="8236330" y="6253359"/>
                  <a:pt x="2474470" y="6325741"/>
                  <a:pt x="0" y="6158488"/>
                </a:cubicBezTo>
                <a:cubicBezTo>
                  <a:pt x="155000" y="3251580"/>
                  <a:pt x="-130647" y="638467"/>
                  <a:pt x="0" y="0"/>
                </a:cubicBezTo>
                <a:close/>
              </a:path>
              <a:path extrusionOk="0" fill="darkenLess" h="6158488" w="10947286">
                <a:moveTo>
                  <a:pt x="9920851" y="6158488"/>
                </a:moveTo>
                <a:cubicBezTo>
                  <a:pt x="9989609" y="6030589"/>
                  <a:pt x="10087551" y="5529234"/>
                  <a:pt x="10126138" y="5337340"/>
                </a:cubicBezTo>
                <a:cubicBezTo>
                  <a:pt x="10544801" y="5267358"/>
                  <a:pt x="10695592" y="5269851"/>
                  <a:pt x="10947286" y="5132053"/>
                </a:cubicBezTo>
                <a:cubicBezTo>
                  <a:pt x="10505757" y="5415504"/>
                  <a:pt x="10181121" y="6041793"/>
                  <a:pt x="9920851" y="6158488"/>
                </a:cubicBezTo>
                <a:close/>
              </a:path>
              <a:path extrusionOk="0" fill="none" h="6158488" w="10947286">
                <a:moveTo>
                  <a:pt x="9920851" y="6158488"/>
                </a:moveTo>
                <a:cubicBezTo>
                  <a:pt x="10075209" y="5850919"/>
                  <a:pt x="10058607" y="5517121"/>
                  <a:pt x="10126138" y="5337340"/>
                </a:cubicBezTo>
                <a:cubicBezTo>
                  <a:pt x="10519028" y="5195890"/>
                  <a:pt x="10623480" y="5265816"/>
                  <a:pt x="10947286" y="5132053"/>
                </a:cubicBezTo>
                <a:cubicBezTo>
                  <a:pt x="10585877" y="5513368"/>
                  <a:pt x="10144532" y="5751969"/>
                  <a:pt x="9920851" y="6158488"/>
                </a:cubicBezTo>
                <a:cubicBezTo>
                  <a:pt x="7899905" y="6012644"/>
                  <a:pt x="4298416" y="6088886"/>
                  <a:pt x="0" y="6158488"/>
                </a:cubicBezTo>
                <a:cubicBezTo>
                  <a:pt x="-59875" y="3956147"/>
                  <a:pt x="-41045" y="2281293"/>
                  <a:pt x="0" y="0"/>
                </a:cubicBezTo>
                <a:cubicBezTo>
                  <a:pt x="4049975" y="128652"/>
                  <a:pt x="9485560" y="20870"/>
                  <a:pt x="10947286" y="0"/>
                </a:cubicBezTo>
                <a:cubicBezTo>
                  <a:pt x="10872294" y="672353"/>
                  <a:pt x="10912740" y="3439849"/>
                  <a:pt x="10947286" y="5132053"/>
                </a:cubicBezTo>
              </a:path>
              <a:path extrusionOk="0" fill="none" h="6158488" w="10947286">
                <a:moveTo>
                  <a:pt x="9920851" y="6158488"/>
                </a:moveTo>
                <a:cubicBezTo>
                  <a:pt x="10011805" y="5749050"/>
                  <a:pt x="10087870" y="5689189"/>
                  <a:pt x="10126138" y="5337340"/>
                </a:cubicBezTo>
                <a:cubicBezTo>
                  <a:pt x="10214714" y="5242030"/>
                  <a:pt x="10754629" y="5146252"/>
                  <a:pt x="10947286" y="5132053"/>
                </a:cubicBezTo>
                <a:cubicBezTo>
                  <a:pt x="10624569" y="5390814"/>
                  <a:pt x="10380276" y="5832910"/>
                  <a:pt x="9920851" y="6158488"/>
                </a:cubicBezTo>
                <a:cubicBezTo>
                  <a:pt x="5248711" y="6025575"/>
                  <a:pt x="2968908" y="6281021"/>
                  <a:pt x="0" y="6158488"/>
                </a:cubicBezTo>
                <a:cubicBezTo>
                  <a:pt x="-36010" y="5427396"/>
                  <a:pt x="-136393" y="752809"/>
                  <a:pt x="0" y="0"/>
                </a:cubicBezTo>
                <a:cubicBezTo>
                  <a:pt x="4833508" y="83873"/>
                  <a:pt x="8137851" y="-145349"/>
                  <a:pt x="10947286" y="0"/>
                </a:cubicBezTo>
                <a:cubicBezTo>
                  <a:pt x="10941960" y="2212171"/>
                  <a:pt x="10968941" y="3402576"/>
                  <a:pt x="10947286" y="5132053"/>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2"/>
          <p:cNvSpPr/>
          <p:nvPr/>
        </p:nvSpPr>
        <p:spPr>
          <a:xfrm>
            <a:off x="1183898" y="18659445"/>
            <a:ext cx="5082386" cy="6161396"/>
          </a:xfrm>
          <a:custGeom>
            <a:rect b="b" l="l" r="r" t="t"/>
            <a:pathLst>
              <a:path extrusionOk="0" h="6161396" w="5082386">
                <a:moveTo>
                  <a:pt x="0" y="0"/>
                </a:moveTo>
                <a:cubicBezTo>
                  <a:pt x="650412" y="134024"/>
                  <a:pt x="4136080" y="59384"/>
                  <a:pt x="5082386" y="0"/>
                </a:cubicBezTo>
                <a:cubicBezTo>
                  <a:pt x="5168214" y="2574715"/>
                  <a:pt x="4913733" y="4133994"/>
                  <a:pt x="5082386" y="5314315"/>
                </a:cubicBezTo>
                <a:cubicBezTo>
                  <a:pt x="4899602" y="5491511"/>
                  <a:pt x="4401685" y="5886723"/>
                  <a:pt x="4235305" y="6161396"/>
                </a:cubicBezTo>
                <a:cubicBezTo>
                  <a:pt x="2748340" y="6256267"/>
                  <a:pt x="680565" y="6328649"/>
                  <a:pt x="0" y="6161396"/>
                </a:cubicBezTo>
                <a:cubicBezTo>
                  <a:pt x="155000" y="4176615"/>
                  <a:pt x="-130647" y="793464"/>
                  <a:pt x="0" y="0"/>
                </a:cubicBezTo>
                <a:close/>
              </a:path>
              <a:path extrusionOk="0" fill="darkenLess" h="6161396" w="5082386">
                <a:moveTo>
                  <a:pt x="4235305" y="6161396"/>
                </a:moveTo>
                <a:cubicBezTo>
                  <a:pt x="4317348" y="6088757"/>
                  <a:pt x="4308554" y="5751195"/>
                  <a:pt x="4404721" y="5483731"/>
                </a:cubicBezTo>
                <a:cubicBezTo>
                  <a:pt x="4588413" y="5445628"/>
                  <a:pt x="4885748" y="5396852"/>
                  <a:pt x="5082386" y="5314315"/>
                </a:cubicBezTo>
                <a:cubicBezTo>
                  <a:pt x="4702258" y="5661597"/>
                  <a:pt x="4532361" y="5936515"/>
                  <a:pt x="4235305" y="6161396"/>
                </a:cubicBezTo>
                <a:close/>
              </a:path>
              <a:path extrusionOk="0" fill="none" h="6161396" w="5082386">
                <a:moveTo>
                  <a:pt x="4235305" y="6161396"/>
                </a:moveTo>
                <a:cubicBezTo>
                  <a:pt x="4255879" y="6047068"/>
                  <a:pt x="4318988" y="5770361"/>
                  <a:pt x="4404721" y="5483731"/>
                </a:cubicBezTo>
                <a:cubicBezTo>
                  <a:pt x="4512348" y="5463193"/>
                  <a:pt x="4988013" y="5356421"/>
                  <a:pt x="5082386" y="5314315"/>
                </a:cubicBezTo>
                <a:cubicBezTo>
                  <a:pt x="4724362" y="5682813"/>
                  <a:pt x="4388500" y="6001687"/>
                  <a:pt x="4235305" y="6161396"/>
                </a:cubicBezTo>
                <a:cubicBezTo>
                  <a:pt x="3128806" y="6015552"/>
                  <a:pt x="1955634" y="6091794"/>
                  <a:pt x="0" y="6161396"/>
                </a:cubicBezTo>
                <a:cubicBezTo>
                  <a:pt x="-59875" y="3995986"/>
                  <a:pt x="-41045" y="2820146"/>
                  <a:pt x="0" y="0"/>
                </a:cubicBezTo>
                <a:cubicBezTo>
                  <a:pt x="1866346" y="128652"/>
                  <a:pt x="2812173" y="20870"/>
                  <a:pt x="5082386" y="0"/>
                </a:cubicBezTo>
                <a:cubicBezTo>
                  <a:pt x="5007394" y="1549971"/>
                  <a:pt x="5047840" y="3388256"/>
                  <a:pt x="5082386" y="5314315"/>
                </a:cubicBezTo>
              </a:path>
              <a:path extrusionOk="0" fill="none" h="6161396" w="5082386">
                <a:moveTo>
                  <a:pt x="4235305" y="6161396"/>
                </a:moveTo>
                <a:cubicBezTo>
                  <a:pt x="4263389" y="5920204"/>
                  <a:pt x="4355837" y="5610311"/>
                  <a:pt x="4404721" y="5483731"/>
                </a:cubicBezTo>
                <a:cubicBezTo>
                  <a:pt x="4666948" y="5466727"/>
                  <a:pt x="4898911" y="5331768"/>
                  <a:pt x="5082386" y="5314315"/>
                </a:cubicBezTo>
                <a:cubicBezTo>
                  <a:pt x="4896782" y="5350622"/>
                  <a:pt x="4356811" y="6065309"/>
                  <a:pt x="4235305" y="6161396"/>
                </a:cubicBezTo>
                <a:cubicBezTo>
                  <a:pt x="2671726" y="6028483"/>
                  <a:pt x="654986" y="6283929"/>
                  <a:pt x="0" y="6161396"/>
                </a:cubicBezTo>
                <a:cubicBezTo>
                  <a:pt x="-36010" y="3918115"/>
                  <a:pt x="-136393" y="1838366"/>
                  <a:pt x="0" y="0"/>
                </a:cubicBezTo>
                <a:cubicBezTo>
                  <a:pt x="851202" y="83873"/>
                  <a:pt x="4127204" y="-145349"/>
                  <a:pt x="5082386" y="0"/>
                </a:cubicBezTo>
                <a:cubicBezTo>
                  <a:pt x="5077060" y="1204414"/>
                  <a:pt x="5104041" y="3248039"/>
                  <a:pt x="5082386" y="5314315"/>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2"/>
          <p:cNvSpPr/>
          <p:nvPr/>
        </p:nvSpPr>
        <p:spPr>
          <a:xfrm>
            <a:off x="7047804" y="18671370"/>
            <a:ext cx="5082386" cy="6161396"/>
          </a:xfrm>
          <a:custGeom>
            <a:rect b="b" l="l" r="r" t="t"/>
            <a:pathLst>
              <a:path extrusionOk="0" h="6161396" w="5082386">
                <a:moveTo>
                  <a:pt x="0" y="0"/>
                </a:moveTo>
                <a:cubicBezTo>
                  <a:pt x="650412" y="134024"/>
                  <a:pt x="4136080" y="59384"/>
                  <a:pt x="5082386" y="0"/>
                </a:cubicBezTo>
                <a:cubicBezTo>
                  <a:pt x="5168214" y="2574715"/>
                  <a:pt x="4913733" y="4133994"/>
                  <a:pt x="5082386" y="5314315"/>
                </a:cubicBezTo>
                <a:cubicBezTo>
                  <a:pt x="4899602" y="5491511"/>
                  <a:pt x="4401685" y="5886723"/>
                  <a:pt x="4235305" y="6161396"/>
                </a:cubicBezTo>
                <a:cubicBezTo>
                  <a:pt x="2748340" y="6256267"/>
                  <a:pt x="680565" y="6328649"/>
                  <a:pt x="0" y="6161396"/>
                </a:cubicBezTo>
                <a:cubicBezTo>
                  <a:pt x="155000" y="4176615"/>
                  <a:pt x="-130647" y="793464"/>
                  <a:pt x="0" y="0"/>
                </a:cubicBezTo>
                <a:close/>
              </a:path>
              <a:path extrusionOk="0" fill="darkenLess" h="6161396" w="5082386">
                <a:moveTo>
                  <a:pt x="4235305" y="6161396"/>
                </a:moveTo>
                <a:cubicBezTo>
                  <a:pt x="4317348" y="6088757"/>
                  <a:pt x="4308554" y="5751195"/>
                  <a:pt x="4404721" y="5483731"/>
                </a:cubicBezTo>
                <a:cubicBezTo>
                  <a:pt x="4588413" y="5445628"/>
                  <a:pt x="4885748" y="5396852"/>
                  <a:pt x="5082386" y="5314315"/>
                </a:cubicBezTo>
                <a:cubicBezTo>
                  <a:pt x="4702258" y="5661597"/>
                  <a:pt x="4532361" y="5936515"/>
                  <a:pt x="4235305" y="6161396"/>
                </a:cubicBezTo>
                <a:close/>
              </a:path>
              <a:path extrusionOk="0" fill="none" h="6161396" w="5082386">
                <a:moveTo>
                  <a:pt x="4235305" y="6161396"/>
                </a:moveTo>
                <a:cubicBezTo>
                  <a:pt x="4255879" y="6047068"/>
                  <a:pt x="4318988" y="5770361"/>
                  <a:pt x="4404721" y="5483731"/>
                </a:cubicBezTo>
                <a:cubicBezTo>
                  <a:pt x="4512348" y="5463193"/>
                  <a:pt x="4988013" y="5356421"/>
                  <a:pt x="5082386" y="5314315"/>
                </a:cubicBezTo>
                <a:cubicBezTo>
                  <a:pt x="4724362" y="5682813"/>
                  <a:pt x="4388500" y="6001687"/>
                  <a:pt x="4235305" y="6161396"/>
                </a:cubicBezTo>
                <a:cubicBezTo>
                  <a:pt x="3128806" y="6015552"/>
                  <a:pt x="1955634" y="6091794"/>
                  <a:pt x="0" y="6161396"/>
                </a:cubicBezTo>
                <a:cubicBezTo>
                  <a:pt x="-59875" y="3995986"/>
                  <a:pt x="-41045" y="2820146"/>
                  <a:pt x="0" y="0"/>
                </a:cubicBezTo>
                <a:cubicBezTo>
                  <a:pt x="1866346" y="128652"/>
                  <a:pt x="2812173" y="20870"/>
                  <a:pt x="5082386" y="0"/>
                </a:cubicBezTo>
                <a:cubicBezTo>
                  <a:pt x="5007394" y="1549971"/>
                  <a:pt x="5047840" y="3388256"/>
                  <a:pt x="5082386" y="5314315"/>
                </a:cubicBezTo>
              </a:path>
              <a:path extrusionOk="0" fill="none" h="6161396" w="5082386">
                <a:moveTo>
                  <a:pt x="4235305" y="6161396"/>
                </a:moveTo>
                <a:cubicBezTo>
                  <a:pt x="4263389" y="5920204"/>
                  <a:pt x="4355837" y="5610311"/>
                  <a:pt x="4404721" y="5483731"/>
                </a:cubicBezTo>
                <a:cubicBezTo>
                  <a:pt x="4666948" y="5466727"/>
                  <a:pt x="4898911" y="5331768"/>
                  <a:pt x="5082386" y="5314315"/>
                </a:cubicBezTo>
                <a:cubicBezTo>
                  <a:pt x="4896782" y="5350622"/>
                  <a:pt x="4356811" y="6065309"/>
                  <a:pt x="4235305" y="6161396"/>
                </a:cubicBezTo>
                <a:cubicBezTo>
                  <a:pt x="2671726" y="6028483"/>
                  <a:pt x="654986" y="6283929"/>
                  <a:pt x="0" y="6161396"/>
                </a:cubicBezTo>
                <a:cubicBezTo>
                  <a:pt x="-36010" y="3918115"/>
                  <a:pt x="-136393" y="1838366"/>
                  <a:pt x="0" y="0"/>
                </a:cubicBezTo>
                <a:cubicBezTo>
                  <a:pt x="851202" y="83873"/>
                  <a:pt x="4127204" y="-145349"/>
                  <a:pt x="5082386" y="0"/>
                </a:cubicBezTo>
                <a:cubicBezTo>
                  <a:pt x="5077060" y="1204414"/>
                  <a:pt x="5104041" y="3248039"/>
                  <a:pt x="5082386" y="5314315"/>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7" name="Google Shape;107;p2"/>
          <p:cNvSpPr txBox="1"/>
          <p:nvPr/>
        </p:nvSpPr>
        <p:spPr>
          <a:xfrm>
            <a:off x="1183898" y="17809583"/>
            <a:ext cx="10496968"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08" name="Google Shape;108;p2"/>
          <p:cNvSpPr txBox="1"/>
          <p:nvPr/>
        </p:nvSpPr>
        <p:spPr>
          <a:xfrm>
            <a:off x="1183898" y="25010259"/>
            <a:ext cx="5082386"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09" name="Google Shape;109;p2"/>
          <p:cNvSpPr/>
          <p:nvPr/>
        </p:nvSpPr>
        <p:spPr>
          <a:xfrm>
            <a:off x="1228223" y="26211849"/>
            <a:ext cx="10947286" cy="6158488"/>
          </a:xfrm>
          <a:custGeom>
            <a:rect b="b" l="l" r="r" t="t"/>
            <a:pathLst>
              <a:path extrusionOk="0" h="6158488" w="10947286">
                <a:moveTo>
                  <a:pt x="0" y="0"/>
                </a:moveTo>
                <a:cubicBezTo>
                  <a:pt x="4766229" y="134024"/>
                  <a:pt x="9709227" y="59384"/>
                  <a:pt x="10947286" y="0"/>
                </a:cubicBezTo>
                <a:cubicBezTo>
                  <a:pt x="11033114" y="826217"/>
                  <a:pt x="10778633" y="3625324"/>
                  <a:pt x="10947286" y="5132053"/>
                </a:cubicBezTo>
                <a:cubicBezTo>
                  <a:pt x="10757381" y="5184760"/>
                  <a:pt x="10365815" y="5582999"/>
                  <a:pt x="9920851" y="6158488"/>
                </a:cubicBezTo>
                <a:cubicBezTo>
                  <a:pt x="8236330" y="6253359"/>
                  <a:pt x="2474470" y="6325741"/>
                  <a:pt x="0" y="6158488"/>
                </a:cubicBezTo>
                <a:cubicBezTo>
                  <a:pt x="155000" y="3251580"/>
                  <a:pt x="-130647" y="638467"/>
                  <a:pt x="0" y="0"/>
                </a:cubicBezTo>
                <a:close/>
              </a:path>
              <a:path extrusionOk="0" fill="darkenLess" h="6158488" w="10947286">
                <a:moveTo>
                  <a:pt x="9920851" y="6158488"/>
                </a:moveTo>
                <a:cubicBezTo>
                  <a:pt x="9989609" y="6030589"/>
                  <a:pt x="10087551" y="5529234"/>
                  <a:pt x="10126138" y="5337340"/>
                </a:cubicBezTo>
                <a:cubicBezTo>
                  <a:pt x="10544801" y="5267358"/>
                  <a:pt x="10695592" y="5269851"/>
                  <a:pt x="10947286" y="5132053"/>
                </a:cubicBezTo>
                <a:cubicBezTo>
                  <a:pt x="10505757" y="5415504"/>
                  <a:pt x="10181121" y="6041793"/>
                  <a:pt x="9920851" y="6158488"/>
                </a:cubicBezTo>
                <a:close/>
              </a:path>
              <a:path extrusionOk="0" fill="none" h="6158488" w="10947286">
                <a:moveTo>
                  <a:pt x="9920851" y="6158488"/>
                </a:moveTo>
                <a:cubicBezTo>
                  <a:pt x="10075209" y="5850919"/>
                  <a:pt x="10058607" y="5517121"/>
                  <a:pt x="10126138" y="5337340"/>
                </a:cubicBezTo>
                <a:cubicBezTo>
                  <a:pt x="10519028" y="5195890"/>
                  <a:pt x="10623480" y="5265816"/>
                  <a:pt x="10947286" y="5132053"/>
                </a:cubicBezTo>
                <a:cubicBezTo>
                  <a:pt x="10585877" y="5513368"/>
                  <a:pt x="10144532" y="5751969"/>
                  <a:pt x="9920851" y="6158488"/>
                </a:cubicBezTo>
                <a:cubicBezTo>
                  <a:pt x="7899905" y="6012644"/>
                  <a:pt x="4298416" y="6088886"/>
                  <a:pt x="0" y="6158488"/>
                </a:cubicBezTo>
                <a:cubicBezTo>
                  <a:pt x="-59875" y="3956147"/>
                  <a:pt x="-41045" y="2281293"/>
                  <a:pt x="0" y="0"/>
                </a:cubicBezTo>
                <a:cubicBezTo>
                  <a:pt x="4049975" y="128652"/>
                  <a:pt x="9485560" y="20870"/>
                  <a:pt x="10947286" y="0"/>
                </a:cubicBezTo>
                <a:cubicBezTo>
                  <a:pt x="10872294" y="672353"/>
                  <a:pt x="10912740" y="3439849"/>
                  <a:pt x="10947286" y="5132053"/>
                </a:cubicBezTo>
              </a:path>
              <a:path extrusionOk="0" fill="none" h="6158488" w="10947286">
                <a:moveTo>
                  <a:pt x="9920851" y="6158488"/>
                </a:moveTo>
                <a:cubicBezTo>
                  <a:pt x="10011805" y="5749050"/>
                  <a:pt x="10087870" y="5689189"/>
                  <a:pt x="10126138" y="5337340"/>
                </a:cubicBezTo>
                <a:cubicBezTo>
                  <a:pt x="10214714" y="5242030"/>
                  <a:pt x="10754629" y="5146252"/>
                  <a:pt x="10947286" y="5132053"/>
                </a:cubicBezTo>
                <a:cubicBezTo>
                  <a:pt x="10624569" y="5390814"/>
                  <a:pt x="10380276" y="5832910"/>
                  <a:pt x="9920851" y="6158488"/>
                </a:cubicBezTo>
                <a:cubicBezTo>
                  <a:pt x="5248711" y="6025575"/>
                  <a:pt x="2968908" y="6281021"/>
                  <a:pt x="0" y="6158488"/>
                </a:cubicBezTo>
                <a:cubicBezTo>
                  <a:pt x="-36010" y="5427396"/>
                  <a:pt x="-136393" y="752809"/>
                  <a:pt x="0" y="0"/>
                </a:cubicBezTo>
                <a:cubicBezTo>
                  <a:pt x="4833508" y="83873"/>
                  <a:pt x="8137851" y="-145349"/>
                  <a:pt x="10947286" y="0"/>
                </a:cubicBezTo>
                <a:cubicBezTo>
                  <a:pt x="10941960" y="2212171"/>
                  <a:pt x="10968941" y="3402576"/>
                  <a:pt x="10947286" y="5132053"/>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2"/>
          <p:cNvSpPr txBox="1"/>
          <p:nvPr/>
        </p:nvSpPr>
        <p:spPr>
          <a:xfrm>
            <a:off x="7047805" y="25129376"/>
            <a:ext cx="5082386"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11" name="Google Shape;111;p2"/>
          <p:cNvSpPr txBox="1"/>
          <p:nvPr/>
        </p:nvSpPr>
        <p:spPr>
          <a:xfrm>
            <a:off x="1268222" y="32677061"/>
            <a:ext cx="9734676" cy="554289"/>
          </a:xfrm>
          <a:prstGeom prst="rect">
            <a:avLst/>
          </a:prstGeom>
          <a:solidFill>
            <a:schemeClr val="lt1">
              <a:alpha val="70980"/>
            </a:scheme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12" name="Google Shape;112;p2"/>
          <p:cNvSpPr txBox="1"/>
          <p:nvPr/>
        </p:nvSpPr>
        <p:spPr>
          <a:xfrm>
            <a:off x="2407109" y="10279497"/>
            <a:ext cx="8364709"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2800">
                <a:solidFill>
                  <a:schemeClr val="dk1"/>
                </a:solidFill>
                <a:latin typeface="Calibri"/>
                <a:ea typeface="Calibri"/>
                <a:cs typeface="Calibri"/>
                <a:sym typeface="Calibri"/>
              </a:rPr>
              <a:t>MODALIDAD A - PARTICIPACIÓN EN ACTIVIDADES DE CIENCIA Y TECNOLOGÍA A NIVEL </a:t>
            </a:r>
            <a:r>
              <a:rPr b="1" lang="es-PY" sz="2800">
                <a:solidFill>
                  <a:schemeClr val="dk1"/>
                </a:solidFill>
                <a:highlight>
                  <a:srgbClr val="FFFF00"/>
                </a:highlight>
                <a:latin typeface="Calibri"/>
                <a:ea typeface="Calibri"/>
                <a:cs typeface="Calibri"/>
                <a:sym typeface="Calibri"/>
              </a:rPr>
              <a:t>NACIONAL/</a:t>
            </a:r>
            <a:endParaRPr/>
          </a:p>
          <a:p>
            <a:pPr indent="0" lvl="0" marL="0" marR="0" rtl="0" algn="ctr">
              <a:spcBef>
                <a:spcPts val="0"/>
              </a:spcBef>
              <a:spcAft>
                <a:spcPts val="0"/>
              </a:spcAft>
              <a:buNone/>
            </a:pPr>
            <a:r>
              <a:rPr b="1" lang="es-PY" sz="2800">
                <a:solidFill>
                  <a:schemeClr val="dk1"/>
                </a:solidFill>
                <a:highlight>
                  <a:srgbClr val="FFFF00"/>
                </a:highlight>
                <a:latin typeface="Calibri"/>
                <a:ea typeface="Calibri"/>
                <a:cs typeface="Calibri"/>
                <a:sym typeface="Calibri"/>
              </a:rPr>
              <a:t>INTERNACIONAL</a:t>
            </a:r>
            <a:endParaRPr/>
          </a:p>
        </p:txBody>
      </p:sp>
      <p:sp>
        <p:nvSpPr>
          <p:cNvPr id="113" name="Google Shape;113;p2"/>
          <p:cNvSpPr/>
          <p:nvPr/>
        </p:nvSpPr>
        <p:spPr>
          <a:xfrm>
            <a:off x="-54901" y="34405430"/>
            <a:ext cx="25218691" cy="159430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 name="Google Shape;114;p2"/>
          <p:cNvSpPr/>
          <p:nvPr/>
        </p:nvSpPr>
        <p:spPr>
          <a:xfrm>
            <a:off x="2261937" y="34746960"/>
            <a:ext cx="20886821" cy="95410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s-PY" sz="2800">
                <a:solidFill>
                  <a:schemeClr val="lt1"/>
                </a:solidFill>
                <a:latin typeface="Arial  "/>
                <a:ea typeface="Arial  "/>
                <a:cs typeface="Arial  "/>
                <a:sym typeface="Arial  "/>
              </a:rPr>
              <a:t>Esta Actividad </a:t>
            </a:r>
            <a:r>
              <a:rPr b="1" i="1" lang="es-PY" sz="2800">
                <a:solidFill>
                  <a:schemeClr val="lt1"/>
                </a:solidFill>
                <a:latin typeface="Arial"/>
                <a:ea typeface="Arial"/>
                <a:cs typeface="Arial"/>
                <a:sym typeface="Arial"/>
              </a:rPr>
              <a:t>fue financiada por el CONACYT a través del Programa PROCIENCIA II, </a:t>
            </a:r>
            <a:br>
              <a:rPr b="1" i="1" lang="es-PY" sz="2800">
                <a:solidFill>
                  <a:schemeClr val="lt1"/>
                </a:solidFill>
                <a:latin typeface="Arial"/>
                <a:ea typeface="Arial"/>
                <a:cs typeface="Arial"/>
                <a:sym typeface="Arial"/>
              </a:rPr>
            </a:br>
            <a:r>
              <a:rPr b="1" i="1" lang="es-PY" sz="2800">
                <a:solidFill>
                  <a:schemeClr val="lt1"/>
                </a:solidFill>
                <a:latin typeface="Arial"/>
                <a:ea typeface="Arial"/>
                <a:cs typeface="Arial"/>
                <a:sym typeface="Arial"/>
              </a:rPr>
              <a:t>con recursos del Fondo para la Excelencia de la Educación y la Investigación </a:t>
            </a:r>
            <a:r>
              <a:rPr b="1" i="1" lang="es-PY" sz="2800">
                <a:solidFill>
                  <a:schemeClr val="lt1"/>
                </a:solidFill>
                <a:latin typeface="Arial  "/>
                <a:ea typeface="Arial  "/>
                <a:cs typeface="Arial  "/>
                <a:sym typeface="Arial  "/>
              </a:rPr>
              <a:t>– </a:t>
            </a:r>
            <a:r>
              <a:rPr b="1" i="1" lang="es-PY" sz="2800">
                <a:solidFill>
                  <a:schemeClr val="lt1"/>
                </a:solidFill>
                <a:latin typeface="Arial"/>
                <a:ea typeface="Arial"/>
                <a:cs typeface="Arial"/>
                <a:sym typeface="Arial"/>
              </a:rPr>
              <a:t>FEEI</a:t>
            </a:r>
            <a:endParaRPr i="1" sz="2800">
              <a:solidFill>
                <a:schemeClr val="lt1"/>
              </a:solidFill>
              <a:latin typeface="Calibri"/>
              <a:ea typeface="Calibri"/>
              <a:cs typeface="Calibri"/>
              <a:sym typeface="Calibri"/>
            </a:endParaRPr>
          </a:p>
        </p:txBody>
      </p:sp>
      <p:pic>
        <p:nvPicPr>
          <p:cNvPr id="115" name="Google Shape;115;p2"/>
          <p:cNvPicPr preferRelativeResize="0"/>
          <p:nvPr/>
        </p:nvPicPr>
        <p:blipFill>
          <a:blip r:embed="rId4">
            <a:alphaModFix/>
          </a:blip>
          <a:stretch>
            <a:fillRect/>
          </a:stretch>
        </p:blipFill>
        <p:spPr>
          <a:xfrm>
            <a:off x="5831800" y="703887"/>
            <a:ext cx="18184274" cy="190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3"/>
          <p:cNvPicPr preferRelativeResize="0"/>
          <p:nvPr/>
        </p:nvPicPr>
        <p:blipFill rotWithShape="1">
          <a:blip r:embed="rId3">
            <a:alphaModFix/>
          </a:blip>
          <a:srcRect b="32505" l="0" r="0" t="0"/>
          <a:stretch/>
        </p:blipFill>
        <p:spPr>
          <a:xfrm>
            <a:off x="257750" y="22277871"/>
            <a:ext cx="25199976" cy="12279951"/>
          </a:xfrm>
          <a:prstGeom prst="rect">
            <a:avLst/>
          </a:prstGeom>
          <a:noFill/>
          <a:ln>
            <a:noFill/>
          </a:ln>
        </p:spPr>
      </p:pic>
      <p:sp>
        <p:nvSpPr>
          <p:cNvPr id="121" name="Google Shape;121;p3"/>
          <p:cNvSpPr/>
          <p:nvPr/>
        </p:nvSpPr>
        <p:spPr>
          <a:xfrm>
            <a:off x="-54901" y="34405430"/>
            <a:ext cx="25218691" cy="159430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3"/>
          <p:cNvSpPr/>
          <p:nvPr/>
        </p:nvSpPr>
        <p:spPr>
          <a:xfrm>
            <a:off x="1498063" y="9948355"/>
            <a:ext cx="10182803" cy="4591680"/>
          </a:xfrm>
          <a:prstGeom prst="roundRect">
            <a:avLst>
              <a:gd fmla="val 16667" name="adj"/>
            </a:avLst>
          </a:prstGeom>
          <a:solidFill>
            <a:srgbClr val="8DA9DB">
              <a:alpha val="47843"/>
            </a:srgbClr>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3"/>
          <p:cNvSpPr txBox="1"/>
          <p:nvPr/>
        </p:nvSpPr>
        <p:spPr>
          <a:xfrm>
            <a:off x="2407109" y="10279497"/>
            <a:ext cx="8364709" cy="95410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2800">
                <a:solidFill>
                  <a:schemeClr val="dk1"/>
                </a:solidFill>
                <a:latin typeface="Calibri"/>
                <a:ea typeface="Calibri"/>
                <a:cs typeface="Calibri"/>
                <a:sym typeface="Calibri"/>
              </a:rPr>
              <a:t>MODALIDAD B - ORGANIZACIÓN DE ACTIVIDADES DE CIENCIA Y TECNOLOGÍA A NIVEL NACIONAL</a:t>
            </a:r>
            <a:endParaRPr/>
          </a:p>
        </p:txBody>
      </p:sp>
      <p:sp>
        <p:nvSpPr>
          <p:cNvPr id="124" name="Google Shape;124;p3"/>
          <p:cNvSpPr/>
          <p:nvPr/>
        </p:nvSpPr>
        <p:spPr>
          <a:xfrm>
            <a:off x="-18716" y="4874286"/>
            <a:ext cx="25218691" cy="459168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3"/>
          <p:cNvSpPr/>
          <p:nvPr/>
        </p:nvSpPr>
        <p:spPr>
          <a:xfrm>
            <a:off x="2261937" y="34746960"/>
            <a:ext cx="20886821" cy="95410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s-PY" sz="2800">
                <a:solidFill>
                  <a:schemeClr val="lt1"/>
                </a:solidFill>
                <a:latin typeface="Arial  "/>
                <a:ea typeface="Arial  "/>
                <a:cs typeface="Arial  "/>
                <a:sym typeface="Arial  "/>
              </a:rPr>
              <a:t>Esta Actividad </a:t>
            </a:r>
            <a:r>
              <a:rPr b="1" i="1" lang="es-PY" sz="2800">
                <a:solidFill>
                  <a:schemeClr val="lt1"/>
                </a:solidFill>
                <a:latin typeface="Arial"/>
                <a:ea typeface="Arial"/>
                <a:cs typeface="Arial"/>
                <a:sym typeface="Arial"/>
              </a:rPr>
              <a:t>fue financiada por el CONACYT a través del Programa PROCIENCIA II, </a:t>
            </a:r>
            <a:br>
              <a:rPr b="1" i="1" lang="es-PY" sz="2800">
                <a:solidFill>
                  <a:schemeClr val="lt1"/>
                </a:solidFill>
                <a:latin typeface="Arial"/>
                <a:ea typeface="Arial"/>
                <a:cs typeface="Arial"/>
                <a:sym typeface="Arial"/>
              </a:rPr>
            </a:br>
            <a:r>
              <a:rPr b="1" i="1" lang="es-PY" sz="2800">
                <a:solidFill>
                  <a:schemeClr val="lt1"/>
                </a:solidFill>
                <a:latin typeface="Arial"/>
                <a:ea typeface="Arial"/>
                <a:cs typeface="Arial"/>
                <a:sym typeface="Arial"/>
              </a:rPr>
              <a:t>con recursos del Fondo para la Excelencia de la Educación y la Investigación </a:t>
            </a:r>
            <a:r>
              <a:rPr b="1" i="1" lang="es-PY" sz="2800">
                <a:solidFill>
                  <a:schemeClr val="lt1"/>
                </a:solidFill>
                <a:latin typeface="Arial  "/>
                <a:ea typeface="Arial  "/>
                <a:cs typeface="Arial  "/>
                <a:sym typeface="Arial  "/>
              </a:rPr>
              <a:t>– </a:t>
            </a:r>
            <a:r>
              <a:rPr b="1" i="1" lang="es-PY" sz="2800">
                <a:solidFill>
                  <a:schemeClr val="lt1"/>
                </a:solidFill>
                <a:latin typeface="Arial"/>
                <a:ea typeface="Arial"/>
                <a:cs typeface="Arial"/>
                <a:sym typeface="Arial"/>
              </a:rPr>
              <a:t>FEEI</a:t>
            </a:r>
            <a:endParaRPr i="1" sz="2800">
              <a:solidFill>
                <a:schemeClr val="lt1"/>
              </a:solidFill>
              <a:latin typeface="Calibri"/>
              <a:ea typeface="Calibri"/>
              <a:cs typeface="Calibri"/>
              <a:sym typeface="Calibri"/>
            </a:endParaRPr>
          </a:p>
        </p:txBody>
      </p:sp>
      <p:sp>
        <p:nvSpPr>
          <p:cNvPr id="126" name="Google Shape;126;p3"/>
          <p:cNvSpPr/>
          <p:nvPr/>
        </p:nvSpPr>
        <p:spPr>
          <a:xfrm>
            <a:off x="2047549" y="3187582"/>
            <a:ext cx="21583537"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3200">
                <a:solidFill>
                  <a:schemeClr val="dk1"/>
                </a:solidFill>
                <a:latin typeface="Calibri"/>
                <a:ea typeface="Calibri"/>
                <a:cs typeface="Calibri"/>
                <a:sym typeface="Calibri"/>
              </a:rPr>
              <a:t>COMPONENTE IV – INICIACIÓN Y APROPIACIÓN SOCIAL DE LA CIENCIA Y LA TECNOLOGÍA</a:t>
            </a:r>
            <a:endParaRPr/>
          </a:p>
          <a:p>
            <a:pPr indent="0" lvl="0" marL="0" marR="0" rtl="0" algn="ctr">
              <a:spcBef>
                <a:spcPts val="0"/>
              </a:spcBef>
              <a:spcAft>
                <a:spcPts val="0"/>
              </a:spcAft>
              <a:buNone/>
            </a:pPr>
            <a:r>
              <a:rPr b="1" lang="es-PY" sz="4000">
                <a:solidFill>
                  <a:schemeClr val="dk1"/>
                </a:solidFill>
                <a:latin typeface="Calibri"/>
                <a:ea typeface="Calibri"/>
                <a:cs typeface="Calibri"/>
                <a:sym typeface="Calibri"/>
              </a:rPr>
              <a:t>APOYO ECONÓMICO A FERIAS, OLIMPIADAS, CONCURSOS Y ACTIVIDADES DE CIENCIA Y TECNOLOGÍA</a:t>
            </a:r>
            <a:endParaRPr/>
          </a:p>
        </p:txBody>
      </p:sp>
      <p:sp>
        <p:nvSpPr>
          <p:cNvPr id="127" name="Google Shape;127;p3"/>
          <p:cNvSpPr txBox="1"/>
          <p:nvPr/>
        </p:nvSpPr>
        <p:spPr>
          <a:xfrm>
            <a:off x="706765" y="850920"/>
            <a:ext cx="5157297" cy="1553983"/>
          </a:xfrm>
          <a:prstGeom prst="rect">
            <a:avLst/>
          </a:prstGeom>
          <a:solidFill>
            <a:srgbClr val="FFFFFF"/>
          </a:solidFill>
          <a:ln cap="flat" cmpd="sng" w="952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s-PY" sz="3200">
                <a:solidFill>
                  <a:srgbClr val="FF0000"/>
                </a:solidFill>
                <a:latin typeface="Arial"/>
                <a:ea typeface="Arial"/>
                <a:cs typeface="Arial"/>
                <a:sym typeface="Arial"/>
              </a:rPr>
              <a:t>Colocar logo de la institución beneficiaria</a:t>
            </a:r>
            <a:endParaRPr sz="5400">
              <a:solidFill>
                <a:srgbClr val="FF0000"/>
              </a:solidFill>
              <a:latin typeface="Arial"/>
              <a:ea typeface="Arial"/>
              <a:cs typeface="Arial"/>
              <a:sym typeface="Arial"/>
            </a:endParaRPr>
          </a:p>
        </p:txBody>
      </p:sp>
      <p:sp>
        <p:nvSpPr>
          <p:cNvPr id="128" name="Google Shape;128;p3"/>
          <p:cNvSpPr/>
          <p:nvPr/>
        </p:nvSpPr>
        <p:spPr>
          <a:xfrm>
            <a:off x="963098" y="11554175"/>
            <a:ext cx="10947286" cy="6158488"/>
          </a:xfrm>
          <a:custGeom>
            <a:rect b="b" l="l" r="r" t="t"/>
            <a:pathLst>
              <a:path extrusionOk="0" h="6158488" w="10947286">
                <a:moveTo>
                  <a:pt x="0" y="0"/>
                </a:moveTo>
                <a:cubicBezTo>
                  <a:pt x="4766229" y="134024"/>
                  <a:pt x="9709227" y="59384"/>
                  <a:pt x="10947286" y="0"/>
                </a:cubicBezTo>
                <a:cubicBezTo>
                  <a:pt x="11033114" y="826217"/>
                  <a:pt x="10778633" y="3625324"/>
                  <a:pt x="10947286" y="5132053"/>
                </a:cubicBezTo>
                <a:cubicBezTo>
                  <a:pt x="10757381" y="5184760"/>
                  <a:pt x="10365815" y="5582999"/>
                  <a:pt x="9920851" y="6158488"/>
                </a:cubicBezTo>
                <a:cubicBezTo>
                  <a:pt x="8236330" y="6253359"/>
                  <a:pt x="2474470" y="6325741"/>
                  <a:pt x="0" y="6158488"/>
                </a:cubicBezTo>
                <a:cubicBezTo>
                  <a:pt x="155000" y="3251580"/>
                  <a:pt x="-130647" y="638467"/>
                  <a:pt x="0" y="0"/>
                </a:cubicBezTo>
                <a:close/>
              </a:path>
              <a:path extrusionOk="0" fill="darkenLess" h="6158488" w="10947286">
                <a:moveTo>
                  <a:pt x="9920851" y="6158488"/>
                </a:moveTo>
                <a:cubicBezTo>
                  <a:pt x="9989609" y="6030589"/>
                  <a:pt x="10087551" y="5529234"/>
                  <a:pt x="10126138" y="5337340"/>
                </a:cubicBezTo>
                <a:cubicBezTo>
                  <a:pt x="10544801" y="5267358"/>
                  <a:pt x="10695592" y="5269851"/>
                  <a:pt x="10947286" y="5132053"/>
                </a:cubicBezTo>
                <a:cubicBezTo>
                  <a:pt x="10505757" y="5415504"/>
                  <a:pt x="10181121" y="6041793"/>
                  <a:pt x="9920851" y="6158488"/>
                </a:cubicBezTo>
                <a:close/>
              </a:path>
              <a:path extrusionOk="0" fill="none" h="6158488" w="10947286">
                <a:moveTo>
                  <a:pt x="9920851" y="6158488"/>
                </a:moveTo>
                <a:cubicBezTo>
                  <a:pt x="10075209" y="5850919"/>
                  <a:pt x="10058607" y="5517121"/>
                  <a:pt x="10126138" y="5337340"/>
                </a:cubicBezTo>
                <a:cubicBezTo>
                  <a:pt x="10519028" y="5195890"/>
                  <a:pt x="10623480" y="5265816"/>
                  <a:pt x="10947286" y="5132053"/>
                </a:cubicBezTo>
                <a:cubicBezTo>
                  <a:pt x="10585877" y="5513368"/>
                  <a:pt x="10144532" y="5751969"/>
                  <a:pt x="9920851" y="6158488"/>
                </a:cubicBezTo>
                <a:cubicBezTo>
                  <a:pt x="7899905" y="6012644"/>
                  <a:pt x="4298416" y="6088886"/>
                  <a:pt x="0" y="6158488"/>
                </a:cubicBezTo>
                <a:cubicBezTo>
                  <a:pt x="-59875" y="3956147"/>
                  <a:pt x="-41045" y="2281293"/>
                  <a:pt x="0" y="0"/>
                </a:cubicBezTo>
                <a:cubicBezTo>
                  <a:pt x="4049975" y="128652"/>
                  <a:pt x="9485560" y="20870"/>
                  <a:pt x="10947286" y="0"/>
                </a:cubicBezTo>
                <a:cubicBezTo>
                  <a:pt x="10872294" y="672353"/>
                  <a:pt x="10912740" y="3439849"/>
                  <a:pt x="10947286" y="5132053"/>
                </a:cubicBezTo>
              </a:path>
              <a:path extrusionOk="0" fill="none" h="6158488" w="10947286">
                <a:moveTo>
                  <a:pt x="9920851" y="6158488"/>
                </a:moveTo>
                <a:cubicBezTo>
                  <a:pt x="10011805" y="5749050"/>
                  <a:pt x="10087870" y="5689189"/>
                  <a:pt x="10126138" y="5337340"/>
                </a:cubicBezTo>
                <a:cubicBezTo>
                  <a:pt x="10214714" y="5242030"/>
                  <a:pt x="10754629" y="5146252"/>
                  <a:pt x="10947286" y="5132053"/>
                </a:cubicBezTo>
                <a:cubicBezTo>
                  <a:pt x="10624569" y="5390814"/>
                  <a:pt x="10380276" y="5832910"/>
                  <a:pt x="9920851" y="6158488"/>
                </a:cubicBezTo>
                <a:cubicBezTo>
                  <a:pt x="5248711" y="6025575"/>
                  <a:pt x="2968908" y="6281021"/>
                  <a:pt x="0" y="6158488"/>
                </a:cubicBezTo>
                <a:cubicBezTo>
                  <a:pt x="-36010" y="5427396"/>
                  <a:pt x="-136393" y="752809"/>
                  <a:pt x="0" y="0"/>
                </a:cubicBezTo>
                <a:cubicBezTo>
                  <a:pt x="4833508" y="83873"/>
                  <a:pt x="8137851" y="-145349"/>
                  <a:pt x="10947286" y="0"/>
                </a:cubicBezTo>
                <a:cubicBezTo>
                  <a:pt x="10941960" y="2212171"/>
                  <a:pt x="10968941" y="3402576"/>
                  <a:pt x="10947286" y="5132053"/>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3"/>
          <p:cNvSpPr/>
          <p:nvPr/>
        </p:nvSpPr>
        <p:spPr>
          <a:xfrm>
            <a:off x="13289592" y="17325427"/>
            <a:ext cx="5082386" cy="6161396"/>
          </a:xfrm>
          <a:custGeom>
            <a:rect b="b" l="l" r="r" t="t"/>
            <a:pathLst>
              <a:path extrusionOk="0" h="6161396" w="5082386">
                <a:moveTo>
                  <a:pt x="0" y="0"/>
                </a:moveTo>
                <a:cubicBezTo>
                  <a:pt x="650412" y="134024"/>
                  <a:pt x="4136080" y="59384"/>
                  <a:pt x="5082386" y="0"/>
                </a:cubicBezTo>
                <a:cubicBezTo>
                  <a:pt x="5168214" y="2574715"/>
                  <a:pt x="4913733" y="4133994"/>
                  <a:pt x="5082386" y="5314315"/>
                </a:cubicBezTo>
                <a:cubicBezTo>
                  <a:pt x="4899602" y="5491511"/>
                  <a:pt x="4401685" y="5886723"/>
                  <a:pt x="4235305" y="6161396"/>
                </a:cubicBezTo>
                <a:cubicBezTo>
                  <a:pt x="2748340" y="6256267"/>
                  <a:pt x="680565" y="6328649"/>
                  <a:pt x="0" y="6161396"/>
                </a:cubicBezTo>
                <a:cubicBezTo>
                  <a:pt x="155000" y="4176615"/>
                  <a:pt x="-130647" y="793464"/>
                  <a:pt x="0" y="0"/>
                </a:cubicBezTo>
                <a:close/>
              </a:path>
              <a:path extrusionOk="0" fill="darkenLess" h="6161396" w="5082386">
                <a:moveTo>
                  <a:pt x="4235305" y="6161396"/>
                </a:moveTo>
                <a:cubicBezTo>
                  <a:pt x="4317348" y="6088757"/>
                  <a:pt x="4308554" y="5751195"/>
                  <a:pt x="4404721" y="5483731"/>
                </a:cubicBezTo>
                <a:cubicBezTo>
                  <a:pt x="4588413" y="5445628"/>
                  <a:pt x="4885748" y="5396852"/>
                  <a:pt x="5082386" y="5314315"/>
                </a:cubicBezTo>
                <a:cubicBezTo>
                  <a:pt x="4702258" y="5661597"/>
                  <a:pt x="4532361" y="5936515"/>
                  <a:pt x="4235305" y="6161396"/>
                </a:cubicBezTo>
                <a:close/>
              </a:path>
              <a:path extrusionOk="0" fill="none" h="6161396" w="5082386">
                <a:moveTo>
                  <a:pt x="4235305" y="6161396"/>
                </a:moveTo>
                <a:cubicBezTo>
                  <a:pt x="4255879" y="6047068"/>
                  <a:pt x="4318988" y="5770361"/>
                  <a:pt x="4404721" y="5483731"/>
                </a:cubicBezTo>
                <a:cubicBezTo>
                  <a:pt x="4512348" y="5463193"/>
                  <a:pt x="4988013" y="5356421"/>
                  <a:pt x="5082386" y="5314315"/>
                </a:cubicBezTo>
                <a:cubicBezTo>
                  <a:pt x="4724362" y="5682813"/>
                  <a:pt x="4388500" y="6001687"/>
                  <a:pt x="4235305" y="6161396"/>
                </a:cubicBezTo>
                <a:cubicBezTo>
                  <a:pt x="3128806" y="6015552"/>
                  <a:pt x="1955634" y="6091794"/>
                  <a:pt x="0" y="6161396"/>
                </a:cubicBezTo>
                <a:cubicBezTo>
                  <a:pt x="-59875" y="3995986"/>
                  <a:pt x="-41045" y="2820146"/>
                  <a:pt x="0" y="0"/>
                </a:cubicBezTo>
                <a:cubicBezTo>
                  <a:pt x="1866346" y="128652"/>
                  <a:pt x="2812173" y="20870"/>
                  <a:pt x="5082386" y="0"/>
                </a:cubicBezTo>
                <a:cubicBezTo>
                  <a:pt x="5007394" y="1549971"/>
                  <a:pt x="5047840" y="3388256"/>
                  <a:pt x="5082386" y="5314315"/>
                </a:cubicBezTo>
              </a:path>
              <a:path extrusionOk="0" fill="none" h="6161396" w="5082386">
                <a:moveTo>
                  <a:pt x="4235305" y="6161396"/>
                </a:moveTo>
                <a:cubicBezTo>
                  <a:pt x="4263389" y="5920204"/>
                  <a:pt x="4355837" y="5610311"/>
                  <a:pt x="4404721" y="5483731"/>
                </a:cubicBezTo>
                <a:cubicBezTo>
                  <a:pt x="4666948" y="5466727"/>
                  <a:pt x="4898911" y="5331768"/>
                  <a:pt x="5082386" y="5314315"/>
                </a:cubicBezTo>
                <a:cubicBezTo>
                  <a:pt x="4896782" y="5350622"/>
                  <a:pt x="4356811" y="6065309"/>
                  <a:pt x="4235305" y="6161396"/>
                </a:cubicBezTo>
                <a:cubicBezTo>
                  <a:pt x="2671726" y="6028483"/>
                  <a:pt x="654986" y="6283929"/>
                  <a:pt x="0" y="6161396"/>
                </a:cubicBezTo>
                <a:cubicBezTo>
                  <a:pt x="-36010" y="3918115"/>
                  <a:pt x="-136393" y="1838366"/>
                  <a:pt x="0" y="0"/>
                </a:cubicBezTo>
                <a:cubicBezTo>
                  <a:pt x="851202" y="83873"/>
                  <a:pt x="4127204" y="-145349"/>
                  <a:pt x="5082386" y="0"/>
                </a:cubicBezTo>
                <a:cubicBezTo>
                  <a:pt x="5077060" y="1204414"/>
                  <a:pt x="5104041" y="3248039"/>
                  <a:pt x="5082386" y="5314315"/>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3"/>
          <p:cNvSpPr/>
          <p:nvPr/>
        </p:nvSpPr>
        <p:spPr>
          <a:xfrm>
            <a:off x="19002091" y="17218235"/>
            <a:ext cx="5082386" cy="6161396"/>
          </a:xfrm>
          <a:custGeom>
            <a:rect b="b" l="l" r="r" t="t"/>
            <a:pathLst>
              <a:path extrusionOk="0" h="6161396" w="5082386">
                <a:moveTo>
                  <a:pt x="0" y="0"/>
                </a:moveTo>
                <a:cubicBezTo>
                  <a:pt x="650412" y="134024"/>
                  <a:pt x="4136080" y="59384"/>
                  <a:pt x="5082386" y="0"/>
                </a:cubicBezTo>
                <a:cubicBezTo>
                  <a:pt x="5168214" y="2574715"/>
                  <a:pt x="4913733" y="4133994"/>
                  <a:pt x="5082386" y="5314315"/>
                </a:cubicBezTo>
                <a:cubicBezTo>
                  <a:pt x="4899602" y="5491511"/>
                  <a:pt x="4401685" y="5886723"/>
                  <a:pt x="4235305" y="6161396"/>
                </a:cubicBezTo>
                <a:cubicBezTo>
                  <a:pt x="2748340" y="6256267"/>
                  <a:pt x="680565" y="6328649"/>
                  <a:pt x="0" y="6161396"/>
                </a:cubicBezTo>
                <a:cubicBezTo>
                  <a:pt x="155000" y="4176615"/>
                  <a:pt x="-130647" y="793464"/>
                  <a:pt x="0" y="0"/>
                </a:cubicBezTo>
                <a:close/>
              </a:path>
              <a:path extrusionOk="0" fill="darkenLess" h="6161396" w="5082386">
                <a:moveTo>
                  <a:pt x="4235305" y="6161396"/>
                </a:moveTo>
                <a:cubicBezTo>
                  <a:pt x="4317348" y="6088757"/>
                  <a:pt x="4308554" y="5751195"/>
                  <a:pt x="4404721" y="5483731"/>
                </a:cubicBezTo>
                <a:cubicBezTo>
                  <a:pt x="4588413" y="5445628"/>
                  <a:pt x="4885748" y="5396852"/>
                  <a:pt x="5082386" y="5314315"/>
                </a:cubicBezTo>
                <a:cubicBezTo>
                  <a:pt x="4702258" y="5661597"/>
                  <a:pt x="4532361" y="5936515"/>
                  <a:pt x="4235305" y="6161396"/>
                </a:cubicBezTo>
                <a:close/>
              </a:path>
              <a:path extrusionOk="0" fill="none" h="6161396" w="5082386">
                <a:moveTo>
                  <a:pt x="4235305" y="6161396"/>
                </a:moveTo>
                <a:cubicBezTo>
                  <a:pt x="4255879" y="6047068"/>
                  <a:pt x="4318988" y="5770361"/>
                  <a:pt x="4404721" y="5483731"/>
                </a:cubicBezTo>
                <a:cubicBezTo>
                  <a:pt x="4512348" y="5463193"/>
                  <a:pt x="4988013" y="5356421"/>
                  <a:pt x="5082386" y="5314315"/>
                </a:cubicBezTo>
                <a:cubicBezTo>
                  <a:pt x="4724362" y="5682813"/>
                  <a:pt x="4388500" y="6001687"/>
                  <a:pt x="4235305" y="6161396"/>
                </a:cubicBezTo>
                <a:cubicBezTo>
                  <a:pt x="3128806" y="6015552"/>
                  <a:pt x="1955634" y="6091794"/>
                  <a:pt x="0" y="6161396"/>
                </a:cubicBezTo>
                <a:cubicBezTo>
                  <a:pt x="-59875" y="3995986"/>
                  <a:pt x="-41045" y="2820146"/>
                  <a:pt x="0" y="0"/>
                </a:cubicBezTo>
                <a:cubicBezTo>
                  <a:pt x="1866346" y="128652"/>
                  <a:pt x="2812173" y="20870"/>
                  <a:pt x="5082386" y="0"/>
                </a:cubicBezTo>
                <a:cubicBezTo>
                  <a:pt x="5007394" y="1549971"/>
                  <a:pt x="5047840" y="3388256"/>
                  <a:pt x="5082386" y="5314315"/>
                </a:cubicBezTo>
              </a:path>
              <a:path extrusionOk="0" fill="none" h="6161396" w="5082386">
                <a:moveTo>
                  <a:pt x="4235305" y="6161396"/>
                </a:moveTo>
                <a:cubicBezTo>
                  <a:pt x="4263389" y="5920204"/>
                  <a:pt x="4355837" y="5610311"/>
                  <a:pt x="4404721" y="5483731"/>
                </a:cubicBezTo>
                <a:cubicBezTo>
                  <a:pt x="4666948" y="5466727"/>
                  <a:pt x="4898911" y="5331768"/>
                  <a:pt x="5082386" y="5314315"/>
                </a:cubicBezTo>
                <a:cubicBezTo>
                  <a:pt x="4896782" y="5350622"/>
                  <a:pt x="4356811" y="6065309"/>
                  <a:pt x="4235305" y="6161396"/>
                </a:cubicBezTo>
                <a:cubicBezTo>
                  <a:pt x="2671726" y="6028483"/>
                  <a:pt x="654986" y="6283929"/>
                  <a:pt x="0" y="6161396"/>
                </a:cubicBezTo>
                <a:cubicBezTo>
                  <a:pt x="-36010" y="3918115"/>
                  <a:pt x="-136393" y="1838366"/>
                  <a:pt x="0" y="0"/>
                </a:cubicBezTo>
                <a:cubicBezTo>
                  <a:pt x="851202" y="83873"/>
                  <a:pt x="4127204" y="-145349"/>
                  <a:pt x="5082386" y="0"/>
                </a:cubicBezTo>
                <a:cubicBezTo>
                  <a:pt x="5077060" y="1204414"/>
                  <a:pt x="5104041" y="3248039"/>
                  <a:pt x="5082386" y="5314315"/>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3"/>
          <p:cNvSpPr txBox="1"/>
          <p:nvPr/>
        </p:nvSpPr>
        <p:spPr>
          <a:xfrm>
            <a:off x="1006556" y="18026755"/>
            <a:ext cx="10496968"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32" name="Google Shape;132;p3"/>
          <p:cNvSpPr txBox="1"/>
          <p:nvPr/>
        </p:nvSpPr>
        <p:spPr>
          <a:xfrm>
            <a:off x="13289592" y="23676241"/>
            <a:ext cx="5082386"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33" name="Google Shape;133;p3"/>
          <p:cNvSpPr/>
          <p:nvPr/>
        </p:nvSpPr>
        <p:spPr>
          <a:xfrm>
            <a:off x="13289592" y="25467840"/>
            <a:ext cx="10947286" cy="6158488"/>
          </a:xfrm>
          <a:custGeom>
            <a:rect b="b" l="l" r="r" t="t"/>
            <a:pathLst>
              <a:path extrusionOk="0" h="6158488" w="10947286">
                <a:moveTo>
                  <a:pt x="0" y="0"/>
                </a:moveTo>
                <a:cubicBezTo>
                  <a:pt x="4766229" y="134024"/>
                  <a:pt x="9709227" y="59384"/>
                  <a:pt x="10947286" y="0"/>
                </a:cubicBezTo>
                <a:cubicBezTo>
                  <a:pt x="11033114" y="826217"/>
                  <a:pt x="10778633" y="3625324"/>
                  <a:pt x="10947286" y="5132053"/>
                </a:cubicBezTo>
                <a:cubicBezTo>
                  <a:pt x="10757381" y="5184760"/>
                  <a:pt x="10365815" y="5582999"/>
                  <a:pt x="9920851" y="6158488"/>
                </a:cubicBezTo>
                <a:cubicBezTo>
                  <a:pt x="8236330" y="6253359"/>
                  <a:pt x="2474470" y="6325741"/>
                  <a:pt x="0" y="6158488"/>
                </a:cubicBezTo>
                <a:cubicBezTo>
                  <a:pt x="155000" y="3251580"/>
                  <a:pt x="-130647" y="638467"/>
                  <a:pt x="0" y="0"/>
                </a:cubicBezTo>
                <a:close/>
              </a:path>
              <a:path extrusionOk="0" fill="darkenLess" h="6158488" w="10947286">
                <a:moveTo>
                  <a:pt x="9920851" y="6158488"/>
                </a:moveTo>
                <a:cubicBezTo>
                  <a:pt x="9989609" y="6030589"/>
                  <a:pt x="10087551" y="5529234"/>
                  <a:pt x="10126138" y="5337340"/>
                </a:cubicBezTo>
                <a:cubicBezTo>
                  <a:pt x="10544801" y="5267358"/>
                  <a:pt x="10695592" y="5269851"/>
                  <a:pt x="10947286" y="5132053"/>
                </a:cubicBezTo>
                <a:cubicBezTo>
                  <a:pt x="10505757" y="5415504"/>
                  <a:pt x="10181121" y="6041793"/>
                  <a:pt x="9920851" y="6158488"/>
                </a:cubicBezTo>
                <a:close/>
              </a:path>
              <a:path extrusionOk="0" fill="none" h="6158488" w="10947286">
                <a:moveTo>
                  <a:pt x="9920851" y="6158488"/>
                </a:moveTo>
                <a:cubicBezTo>
                  <a:pt x="10075209" y="5850919"/>
                  <a:pt x="10058607" y="5517121"/>
                  <a:pt x="10126138" y="5337340"/>
                </a:cubicBezTo>
                <a:cubicBezTo>
                  <a:pt x="10519028" y="5195890"/>
                  <a:pt x="10623480" y="5265816"/>
                  <a:pt x="10947286" y="5132053"/>
                </a:cubicBezTo>
                <a:cubicBezTo>
                  <a:pt x="10585877" y="5513368"/>
                  <a:pt x="10144532" y="5751969"/>
                  <a:pt x="9920851" y="6158488"/>
                </a:cubicBezTo>
                <a:cubicBezTo>
                  <a:pt x="7899905" y="6012644"/>
                  <a:pt x="4298416" y="6088886"/>
                  <a:pt x="0" y="6158488"/>
                </a:cubicBezTo>
                <a:cubicBezTo>
                  <a:pt x="-59875" y="3956147"/>
                  <a:pt x="-41045" y="2281293"/>
                  <a:pt x="0" y="0"/>
                </a:cubicBezTo>
                <a:cubicBezTo>
                  <a:pt x="4049975" y="128652"/>
                  <a:pt x="9485560" y="20870"/>
                  <a:pt x="10947286" y="0"/>
                </a:cubicBezTo>
                <a:cubicBezTo>
                  <a:pt x="10872294" y="672353"/>
                  <a:pt x="10912740" y="3439849"/>
                  <a:pt x="10947286" y="5132053"/>
                </a:cubicBezTo>
              </a:path>
              <a:path extrusionOk="0" fill="none" h="6158488" w="10947286">
                <a:moveTo>
                  <a:pt x="9920851" y="6158488"/>
                </a:moveTo>
                <a:cubicBezTo>
                  <a:pt x="10011805" y="5749050"/>
                  <a:pt x="10087870" y="5689189"/>
                  <a:pt x="10126138" y="5337340"/>
                </a:cubicBezTo>
                <a:cubicBezTo>
                  <a:pt x="10214714" y="5242030"/>
                  <a:pt x="10754629" y="5146252"/>
                  <a:pt x="10947286" y="5132053"/>
                </a:cubicBezTo>
                <a:cubicBezTo>
                  <a:pt x="10624569" y="5390814"/>
                  <a:pt x="10380276" y="5832910"/>
                  <a:pt x="9920851" y="6158488"/>
                </a:cubicBezTo>
                <a:cubicBezTo>
                  <a:pt x="5248711" y="6025575"/>
                  <a:pt x="2968908" y="6281021"/>
                  <a:pt x="0" y="6158488"/>
                </a:cubicBezTo>
                <a:cubicBezTo>
                  <a:pt x="-36010" y="5427396"/>
                  <a:pt x="-136393" y="752809"/>
                  <a:pt x="0" y="0"/>
                </a:cubicBezTo>
                <a:cubicBezTo>
                  <a:pt x="4833508" y="83873"/>
                  <a:pt x="8137851" y="-145349"/>
                  <a:pt x="10947286" y="0"/>
                </a:cubicBezTo>
                <a:cubicBezTo>
                  <a:pt x="10941960" y="2212171"/>
                  <a:pt x="10968941" y="3402576"/>
                  <a:pt x="10947286" y="5132053"/>
                </a:cubicBezTo>
              </a:path>
            </a:pathLst>
          </a:custGeom>
          <a:solidFill>
            <a:srgbClr val="F2F2F2"/>
          </a:solid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3"/>
          <p:cNvSpPr txBox="1"/>
          <p:nvPr/>
        </p:nvSpPr>
        <p:spPr>
          <a:xfrm>
            <a:off x="19002092" y="23676241"/>
            <a:ext cx="5082386" cy="621789"/>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35" name="Google Shape;135;p3"/>
          <p:cNvSpPr txBox="1"/>
          <p:nvPr/>
        </p:nvSpPr>
        <p:spPr>
          <a:xfrm>
            <a:off x="13329591" y="31933052"/>
            <a:ext cx="9734676" cy="554289"/>
          </a:xfrm>
          <a:prstGeom prst="rect">
            <a:avLst/>
          </a:prstGeom>
          <a:solidFill>
            <a:schemeClr val="lt1">
              <a:alpha val="70980"/>
            </a:scheme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400"/>
              <a:buFont typeface="Arial"/>
              <a:buNone/>
            </a:pPr>
            <a:r>
              <a:rPr b="0" i="1" lang="es-PY" sz="2400">
                <a:solidFill>
                  <a:schemeClr val="dk1"/>
                </a:solidFill>
                <a:latin typeface="Calibri"/>
                <a:ea typeface="Calibri"/>
                <a:cs typeface="Calibri"/>
                <a:sym typeface="Calibri"/>
              </a:rPr>
              <a:t>Descripción de la fotografía</a:t>
            </a:r>
            <a:endParaRPr b="0" i="1" sz="2400" u="none" cap="none" strike="noStrike">
              <a:solidFill>
                <a:schemeClr val="dk1"/>
              </a:solidFill>
              <a:latin typeface="Calibri"/>
              <a:ea typeface="Calibri"/>
              <a:cs typeface="Calibri"/>
              <a:sym typeface="Calibri"/>
            </a:endParaRPr>
          </a:p>
        </p:txBody>
      </p:sp>
      <p:sp>
        <p:nvSpPr>
          <p:cNvPr id="136" name="Google Shape;136;p3"/>
          <p:cNvSpPr txBox="1"/>
          <p:nvPr/>
        </p:nvSpPr>
        <p:spPr>
          <a:xfrm>
            <a:off x="2184510" y="5624403"/>
            <a:ext cx="21041674" cy="31700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PY" sz="4000">
                <a:solidFill>
                  <a:schemeClr val="lt1"/>
                </a:solidFill>
                <a:latin typeface="Calibri"/>
                <a:ea typeface="Calibri"/>
                <a:cs typeface="Calibri"/>
                <a:sym typeface="Calibri"/>
              </a:rPr>
              <a:t>CÓDIGO DE POSTULACIÓN: COFA02-XX</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INSTITUCIÓN BENEFICIARIA: </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NOMBRE DE LA ACTIVIDAD: </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FECHA/S DE LA ACTIVIDAD: DD/MM/23 – DD/MM/23</a:t>
            </a:r>
            <a:endParaRPr/>
          </a:p>
          <a:p>
            <a:pPr indent="0" lvl="0" marL="0" marR="0" rtl="0" algn="ctr">
              <a:spcBef>
                <a:spcPts val="0"/>
              </a:spcBef>
              <a:spcAft>
                <a:spcPts val="0"/>
              </a:spcAft>
              <a:buNone/>
            </a:pPr>
            <a:r>
              <a:rPr b="1" lang="es-PY" sz="4000">
                <a:solidFill>
                  <a:schemeClr val="lt1"/>
                </a:solidFill>
                <a:latin typeface="Calibri"/>
                <a:ea typeface="Calibri"/>
                <a:cs typeface="Calibri"/>
                <a:sym typeface="Calibri"/>
              </a:rPr>
              <a:t>CIUDAD – PAÍS:</a:t>
            </a:r>
            <a:endParaRPr/>
          </a:p>
        </p:txBody>
      </p:sp>
      <p:sp>
        <p:nvSpPr>
          <p:cNvPr id="137" name="Google Shape;137;p3"/>
          <p:cNvSpPr/>
          <p:nvPr/>
        </p:nvSpPr>
        <p:spPr>
          <a:xfrm>
            <a:off x="13266271" y="10124642"/>
            <a:ext cx="10661042" cy="1098000"/>
          </a:xfrm>
          <a:custGeom>
            <a:rect b="b" l="l" r="r" t="t"/>
            <a:pathLst>
              <a:path extrusionOk="0" fill="none" h="1098000" w="10661042">
                <a:moveTo>
                  <a:pt x="0" y="0"/>
                </a:moveTo>
                <a:cubicBezTo>
                  <a:pt x="1186132" y="51577"/>
                  <a:pt x="5990345" y="70349"/>
                  <a:pt x="10661042" y="0"/>
                </a:cubicBezTo>
                <a:cubicBezTo>
                  <a:pt x="10564869" y="331804"/>
                  <a:pt x="10681822" y="768770"/>
                  <a:pt x="10661042" y="1098000"/>
                </a:cubicBezTo>
                <a:cubicBezTo>
                  <a:pt x="7315472" y="1131153"/>
                  <a:pt x="1513456" y="1060466"/>
                  <a:pt x="0" y="1098000"/>
                </a:cubicBezTo>
                <a:cubicBezTo>
                  <a:pt x="-84589" y="591348"/>
                  <a:pt x="-71414" y="363492"/>
                  <a:pt x="0" y="0"/>
                </a:cubicBezTo>
                <a:close/>
              </a:path>
              <a:path extrusionOk="0" h="1098000" w="10661042">
                <a:moveTo>
                  <a:pt x="0" y="0"/>
                </a:moveTo>
                <a:cubicBezTo>
                  <a:pt x="1218086" y="47858"/>
                  <a:pt x="8614344" y="16879"/>
                  <a:pt x="10661042" y="0"/>
                </a:cubicBezTo>
                <a:cubicBezTo>
                  <a:pt x="10684350" y="520014"/>
                  <a:pt x="10682951" y="847807"/>
                  <a:pt x="10661042" y="1098000"/>
                </a:cubicBezTo>
                <a:cubicBezTo>
                  <a:pt x="8049448" y="982995"/>
                  <a:pt x="3629664" y="1090659"/>
                  <a:pt x="0" y="1098000"/>
                </a:cubicBezTo>
                <a:cubicBezTo>
                  <a:pt x="-88990" y="967745"/>
                  <a:pt x="-24100" y="202622"/>
                  <a:pt x="0" y="0"/>
                </a:cubicBezTo>
                <a:close/>
              </a:path>
            </a:pathLst>
          </a:cu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DESCRIPCIÓN</a:t>
            </a:r>
            <a:endParaRPr/>
          </a:p>
        </p:txBody>
      </p:sp>
      <p:sp>
        <p:nvSpPr>
          <p:cNvPr id="138" name="Google Shape;138;p3"/>
          <p:cNvSpPr/>
          <p:nvPr/>
        </p:nvSpPr>
        <p:spPr>
          <a:xfrm>
            <a:off x="13584362" y="11594558"/>
            <a:ext cx="9996203" cy="658835"/>
          </a:xfrm>
          <a:prstGeom prst="rect">
            <a:avLst/>
          </a:prstGeom>
          <a:solidFill>
            <a:schemeClr val="lt1"/>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AGREGAR AQUÍ LA DESCRIPCIÓN DE LA ACTIVIDAD.</a:t>
            </a:r>
            <a:endParaRPr sz="2000">
              <a:solidFill>
                <a:schemeClr val="dk1"/>
              </a:solidFill>
              <a:latin typeface="Arial"/>
              <a:ea typeface="Arial"/>
              <a:cs typeface="Arial"/>
              <a:sym typeface="Arial"/>
            </a:endParaRPr>
          </a:p>
        </p:txBody>
      </p:sp>
      <p:sp>
        <p:nvSpPr>
          <p:cNvPr id="139" name="Google Shape;139;p3"/>
          <p:cNvSpPr txBox="1"/>
          <p:nvPr/>
        </p:nvSpPr>
        <p:spPr>
          <a:xfrm>
            <a:off x="1115497" y="19375566"/>
            <a:ext cx="10660353" cy="1098000"/>
          </a:xfrm>
          <a:prstGeom prst="rect">
            <a:avLst/>
          </a:pr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OBJETIVOS</a:t>
            </a:r>
            <a:endParaRPr/>
          </a:p>
        </p:txBody>
      </p:sp>
      <p:sp>
        <p:nvSpPr>
          <p:cNvPr id="140" name="Google Shape;140;p3"/>
          <p:cNvSpPr txBox="1"/>
          <p:nvPr/>
        </p:nvSpPr>
        <p:spPr>
          <a:xfrm>
            <a:off x="1205022" y="26957529"/>
            <a:ext cx="10660353" cy="1098000"/>
          </a:xfrm>
          <a:prstGeom prst="rect">
            <a:avLst/>
          </a:prstGeom>
          <a:solidFill>
            <a:srgbClr val="A5A5A5"/>
          </a:solid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b="1" lang="es-PY" sz="4400">
                <a:solidFill>
                  <a:schemeClr val="lt1"/>
                </a:solidFill>
                <a:latin typeface="Arial"/>
                <a:ea typeface="Arial"/>
                <a:cs typeface="Arial"/>
                <a:sym typeface="Arial"/>
              </a:rPr>
              <a:t>LOGROS</a:t>
            </a:r>
            <a:endParaRPr/>
          </a:p>
        </p:txBody>
      </p:sp>
      <p:sp>
        <p:nvSpPr>
          <p:cNvPr id="141" name="Google Shape;141;p3"/>
          <p:cNvSpPr/>
          <p:nvPr/>
        </p:nvSpPr>
        <p:spPr>
          <a:xfrm>
            <a:off x="1442452" y="20804448"/>
            <a:ext cx="9996203" cy="3244158"/>
          </a:xfrm>
          <a:prstGeom prst="rect">
            <a:avLst/>
          </a:prstGeom>
          <a:solidFill>
            <a:schemeClr val="lt1"/>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ESCRIBIR OBJETIVOS GENERALES Y ESPECÍFICOS DE LA ACTIVIDAD .</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1:</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2:</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OBJETIVO 3:</a:t>
            </a:r>
            <a:endParaRPr sz="2000">
              <a:solidFill>
                <a:schemeClr val="dk1"/>
              </a:solidFill>
              <a:latin typeface="Arial"/>
              <a:ea typeface="Arial"/>
              <a:cs typeface="Arial"/>
              <a:sym typeface="Arial"/>
            </a:endParaRPr>
          </a:p>
        </p:txBody>
      </p:sp>
      <p:sp>
        <p:nvSpPr>
          <p:cNvPr id="142" name="Google Shape;142;p3"/>
          <p:cNvSpPr/>
          <p:nvPr/>
        </p:nvSpPr>
        <p:spPr>
          <a:xfrm>
            <a:off x="1531977" y="28403014"/>
            <a:ext cx="9996203" cy="2597827"/>
          </a:xfrm>
          <a:prstGeom prst="rect">
            <a:avLst/>
          </a:prstGeom>
          <a:solidFill>
            <a:schemeClr val="lt1">
              <a:alpha val="43921"/>
            </a:schemeClr>
          </a:solidFill>
          <a:ln cap="flat" cmpd="sng" w="57150">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1:</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2:</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3:</a:t>
            </a:r>
            <a:endParaRPr/>
          </a:p>
          <a:p>
            <a:pPr indent="0" lvl="0" marL="0" marR="0" rtl="0" algn="just">
              <a:lnSpc>
                <a:spcPct val="150000"/>
              </a:lnSpc>
              <a:spcBef>
                <a:spcPts val="0"/>
              </a:spcBef>
              <a:spcAft>
                <a:spcPts val="0"/>
              </a:spcAft>
              <a:buNone/>
            </a:pPr>
            <a:r>
              <a:rPr lang="es-PY" sz="2800">
                <a:solidFill>
                  <a:schemeClr val="dk1"/>
                </a:solidFill>
                <a:latin typeface="Arial"/>
                <a:ea typeface="Arial"/>
                <a:cs typeface="Arial"/>
                <a:sym typeface="Arial"/>
              </a:rPr>
              <a:t>LOGRO 4</a:t>
            </a:r>
            <a:endParaRPr sz="2000">
              <a:solidFill>
                <a:schemeClr val="dk1"/>
              </a:solidFill>
              <a:latin typeface="Arial"/>
              <a:ea typeface="Arial"/>
              <a:cs typeface="Arial"/>
              <a:sym typeface="Arial"/>
            </a:endParaRPr>
          </a:p>
        </p:txBody>
      </p:sp>
      <p:pic>
        <p:nvPicPr>
          <p:cNvPr id="143" name="Google Shape;143;p3"/>
          <p:cNvPicPr preferRelativeResize="0"/>
          <p:nvPr/>
        </p:nvPicPr>
        <p:blipFill>
          <a:blip r:embed="rId4">
            <a:alphaModFix/>
          </a:blip>
          <a:stretch>
            <a:fillRect/>
          </a:stretch>
        </p:blipFill>
        <p:spPr>
          <a:xfrm>
            <a:off x="5831800" y="703887"/>
            <a:ext cx="18184274" cy="1909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2022-05-04T20:12:24Z</dcterms:created>
  <dc:creator>Monse Benítez</dc:creator>
</cp:coreProperties>
</file>